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3"/>
  </p:notesMasterIdLst>
  <p:sldIdLst>
    <p:sldId id="256" r:id="rId2"/>
    <p:sldId id="257" r:id="rId3"/>
    <p:sldId id="335" r:id="rId4"/>
    <p:sldId id="380" r:id="rId5"/>
    <p:sldId id="389" r:id="rId6"/>
    <p:sldId id="388" r:id="rId7"/>
    <p:sldId id="390" r:id="rId8"/>
    <p:sldId id="375" r:id="rId9"/>
    <p:sldId id="398" r:id="rId10"/>
    <p:sldId id="399" r:id="rId11"/>
    <p:sldId id="400" r:id="rId12"/>
    <p:sldId id="401" r:id="rId13"/>
    <p:sldId id="391" r:id="rId14"/>
    <p:sldId id="352" r:id="rId15"/>
    <p:sldId id="394" r:id="rId16"/>
    <p:sldId id="392" r:id="rId17"/>
    <p:sldId id="395" r:id="rId18"/>
    <p:sldId id="393" r:id="rId19"/>
    <p:sldId id="397" r:id="rId20"/>
    <p:sldId id="396" r:id="rId21"/>
    <p:sldId id="285" r:id="rId22"/>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A3B2"/>
    <a:srgbClr val="FF0000"/>
    <a:srgbClr val="969696"/>
    <a:srgbClr val="808080"/>
    <a:srgbClr val="000000"/>
    <a:srgbClr val="1C1C1C"/>
    <a:srgbClr val="5F5F5F"/>
    <a:srgbClr val="FFFF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786" autoAdjust="0"/>
  </p:normalViewPr>
  <p:slideViewPr>
    <p:cSldViewPr>
      <p:cViewPr varScale="1">
        <p:scale>
          <a:sx n="70" d="100"/>
          <a:sy n="70" d="100"/>
        </p:scale>
        <p:origin x="-134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dirty="0"/>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dirty="0"/>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dirty="0"/>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515491AD-BDEC-486F-8C07-4289CF285BA4}" type="slidenum">
              <a:rPr lang="en-US"/>
              <a:pPr/>
              <a:t>‹#›</a:t>
            </a:fld>
            <a:endParaRPr lang="en-US" dirty="0"/>
          </a:p>
        </p:txBody>
      </p:sp>
    </p:spTree>
    <p:extLst>
      <p:ext uri="{BB962C8B-B14F-4D97-AF65-F5344CB8AC3E}">
        <p14:creationId xmlns:p14="http://schemas.microsoft.com/office/powerpoint/2010/main" val="37131344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3263" name="Group 191"/>
          <p:cNvGrpSpPr>
            <a:grpSpLocks/>
          </p:cNvGrpSpPr>
          <p:nvPr/>
        </p:nvGrpSpPr>
        <p:grpSpPr bwMode="auto">
          <a:xfrm>
            <a:off x="434975" y="4763"/>
            <a:ext cx="8015288" cy="6853237"/>
            <a:chOff x="274" y="10"/>
            <a:chExt cx="5049" cy="4310"/>
          </a:xfrm>
        </p:grpSpPr>
        <p:sp>
          <p:nvSpPr>
            <p:cNvPr id="3198"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09"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1"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2"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5"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19"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3"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24"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0"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2"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33"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159" name="Rectangle 87"/>
          <p:cNvSpPr>
            <a:spLocks noChangeArrowheads="1"/>
          </p:cNvSpPr>
          <p:nvPr/>
        </p:nvSpPr>
        <p:spPr bwMode="gray">
          <a:xfrm>
            <a:off x="0" y="1795463"/>
            <a:ext cx="9144000" cy="2503487"/>
          </a:xfrm>
          <a:prstGeom prst="rect">
            <a:avLst/>
          </a:prstGeom>
          <a:gradFill rotWithShape="1">
            <a:gsLst>
              <a:gs pos="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7" name="Rectangle 165"/>
          <p:cNvSpPr>
            <a:spLocks noChangeArrowheads="1"/>
          </p:cNvSpPr>
          <p:nvPr/>
        </p:nvSpPr>
        <p:spPr bwMode="gray">
          <a:xfrm>
            <a:off x="5553075" y="5576888"/>
            <a:ext cx="712788" cy="644525"/>
          </a:xfrm>
          <a:prstGeom prst="rect">
            <a:avLst/>
          </a:prstGeom>
          <a:solidFill>
            <a:schemeClr val="accent2">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8" name="Rectangle 166"/>
          <p:cNvSpPr>
            <a:spLocks noChangeArrowheads="1"/>
          </p:cNvSpPr>
          <p:nvPr/>
        </p:nvSpPr>
        <p:spPr bwMode="gray">
          <a:xfrm>
            <a:off x="70072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9" name="Rectangle 167"/>
          <p:cNvSpPr>
            <a:spLocks noChangeArrowheads="1"/>
          </p:cNvSpPr>
          <p:nvPr/>
        </p:nvSpPr>
        <p:spPr bwMode="gray">
          <a:xfrm>
            <a:off x="626903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0" name="Rectangle 168"/>
          <p:cNvSpPr>
            <a:spLocks noChangeArrowheads="1"/>
          </p:cNvSpPr>
          <p:nvPr/>
        </p:nvSpPr>
        <p:spPr bwMode="gray">
          <a:xfrm>
            <a:off x="8447088" y="5588000"/>
            <a:ext cx="696912"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2" name="Rectangle 170"/>
          <p:cNvSpPr>
            <a:spLocks noChangeArrowheads="1"/>
          </p:cNvSpPr>
          <p:nvPr/>
        </p:nvSpPr>
        <p:spPr bwMode="gray">
          <a:xfrm>
            <a:off x="265112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3" name="Rectangle 171"/>
          <p:cNvSpPr>
            <a:spLocks noChangeArrowheads="1"/>
          </p:cNvSpPr>
          <p:nvPr/>
        </p:nvSpPr>
        <p:spPr bwMode="gray">
          <a:xfrm>
            <a:off x="4105275" y="5588000"/>
            <a:ext cx="725488" cy="635000"/>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4" name="Rectangle 172"/>
          <p:cNvSpPr>
            <a:spLocks noChangeArrowheads="1"/>
          </p:cNvSpPr>
          <p:nvPr/>
        </p:nvSpPr>
        <p:spPr bwMode="gray">
          <a:xfrm>
            <a:off x="3367088"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5" name="Rectangle 173"/>
          <p:cNvSpPr>
            <a:spLocks noChangeArrowheads="1"/>
          </p:cNvSpPr>
          <p:nvPr/>
        </p:nvSpPr>
        <p:spPr bwMode="gray">
          <a:xfrm>
            <a:off x="4818063" y="4943475"/>
            <a:ext cx="725487" cy="636588"/>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6" name="Rectangle 174"/>
          <p:cNvSpPr>
            <a:spLocks noChangeArrowheads="1"/>
          </p:cNvSpPr>
          <p:nvPr/>
        </p:nvSpPr>
        <p:spPr bwMode="gray">
          <a:xfrm>
            <a:off x="1917700" y="4943475"/>
            <a:ext cx="725488" cy="636588"/>
          </a:xfrm>
          <a:prstGeom prst="rect">
            <a:avLst/>
          </a:prstGeom>
          <a:solidFill>
            <a:schemeClr val="accent2">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7" name="Rectangle 175"/>
          <p:cNvSpPr>
            <a:spLocks noChangeArrowheads="1"/>
          </p:cNvSpPr>
          <p:nvPr/>
        </p:nvSpPr>
        <p:spPr bwMode="gray">
          <a:xfrm>
            <a:off x="5541963" y="4310063"/>
            <a:ext cx="725487" cy="636587"/>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8" name="Rectangle 176"/>
          <p:cNvSpPr>
            <a:spLocks noChangeArrowheads="1"/>
          </p:cNvSpPr>
          <p:nvPr/>
        </p:nvSpPr>
        <p:spPr bwMode="gray">
          <a:xfrm>
            <a:off x="6996113" y="4300538"/>
            <a:ext cx="725487" cy="646112"/>
          </a:xfrm>
          <a:prstGeom prst="rect">
            <a:avLst/>
          </a:prstGeom>
          <a:solidFill>
            <a:schemeClr val="accent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49" name="Rectangle 177"/>
          <p:cNvSpPr>
            <a:spLocks noChangeArrowheads="1"/>
          </p:cNvSpPr>
          <p:nvPr/>
        </p:nvSpPr>
        <p:spPr bwMode="gray">
          <a:xfrm>
            <a:off x="8435975" y="4300538"/>
            <a:ext cx="703263" cy="646112"/>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0" name="Rectangle 178"/>
          <p:cNvSpPr>
            <a:spLocks noChangeArrowheads="1"/>
          </p:cNvSpPr>
          <p:nvPr/>
        </p:nvSpPr>
        <p:spPr bwMode="gray">
          <a:xfrm>
            <a:off x="4105275" y="4310063"/>
            <a:ext cx="725488" cy="636587"/>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7" name="Rectangle 185"/>
          <p:cNvSpPr>
            <a:spLocks noChangeArrowheads="1"/>
          </p:cNvSpPr>
          <p:nvPr/>
        </p:nvSpPr>
        <p:spPr bwMode="gray">
          <a:xfrm>
            <a:off x="7720013" y="6221413"/>
            <a:ext cx="725487"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8" name="Rectangle 186"/>
          <p:cNvSpPr>
            <a:spLocks noChangeArrowheads="1"/>
          </p:cNvSpPr>
          <p:nvPr/>
        </p:nvSpPr>
        <p:spPr bwMode="gray">
          <a:xfrm>
            <a:off x="3371850" y="6221413"/>
            <a:ext cx="728663"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9" name="Rectangle 187"/>
          <p:cNvSpPr>
            <a:spLocks noChangeArrowheads="1"/>
          </p:cNvSpPr>
          <p:nvPr/>
        </p:nvSpPr>
        <p:spPr bwMode="gray">
          <a:xfrm>
            <a:off x="4826000"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0" name="Rectangle 188"/>
          <p:cNvSpPr>
            <a:spLocks noChangeArrowheads="1"/>
          </p:cNvSpPr>
          <p:nvPr/>
        </p:nvSpPr>
        <p:spPr bwMode="gray">
          <a:xfrm>
            <a:off x="1920875" y="6221413"/>
            <a:ext cx="725488" cy="6365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278" name="Group 206"/>
          <p:cNvGrpSpPr>
            <a:grpSpLocks/>
          </p:cNvGrpSpPr>
          <p:nvPr/>
        </p:nvGrpSpPr>
        <p:grpSpPr bwMode="auto">
          <a:xfrm>
            <a:off x="0" y="533400"/>
            <a:ext cx="9144000" cy="5689600"/>
            <a:chOff x="0" y="336"/>
            <a:chExt cx="5760" cy="3584"/>
          </a:xfrm>
        </p:grpSpPr>
        <p:sp>
          <p:nvSpPr>
            <p:cNvPr id="3264"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5"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6" name="Line 194"/>
            <p:cNvSpPr>
              <a:spLocks noChangeShapeType="1"/>
            </p:cNvSpPr>
            <p:nvPr userDrawn="1"/>
          </p:nvSpPr>
          <p:spPr bwMode="gray">
            <a:xfrm flipH="1">
              <a:off x="0" y="1123"/>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7"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8"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69"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270"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5" name="Rectangle 3"/>
          <p:cNvSpPr>
            <a:spLocks noGrp="1" noChangeArrowheads="1"/>
          </p:cNvSpPr>
          <p:nvPr>
            <p:ph type="subTitle" idx="1"/>
          </p:nvPr>
        </p:nvSpPr>
        <p:spPr>
          <a:xfrm>
            <a:off x="4572000" y="4343400"/>
            <a:ext cx="4419600" cy="609600"/>
          </a:xfrm>
          <a:extLst>
            <a:ext uri="{AF507438-7753-43E0-B8FC-AC1667EBCBE1}">
              <a14:hiddenEffects xmlns:a14="http://schemas.microsoft.com/office/drawing/2010/main">
                <a:effectLst>
                  <a:outerShdw algn="ctr" rotWithShape="0">
                    <a:srgbClr val="FFFFFF">
                      <a:alpha val="50000"/>
                    </a:srgbClr>
                  </a:outerShdw>
                </a:effectLst>
              </a14:hiddenEffects>
            </a:ext>
          </a:extLst>
        </p:spPr>
        <p:txBody>
          <a:bodyPr/>
          <a:lstStyle>
            <a:lvl1pPr marL="0" indent="0" algn="r">
              <a:buFontTx/>
              <a:buNone/>
              <a:defRPr sz="2000"/>
            </a:lvl1pPr>
          </a:lstStyle>
          <a:p>
            <a:pPr lvl="0"/>
            <a:r>
              <a:rPr lang="en-US" noProof="0" smtClean="0"/>
              <a:t>Click to edit Master subtitle style</a:t>
            </a:r>
          </a:p>
        </p:txBody>
      </p:sp>
      <p:sp>
        <p:nvSpPr>
          <p:cNvPr id="3210" name="Rectangle 138"/>
          <p:cNvSpPr>
            <a:spLocks noChangeArrowheads="1"/>
          </p:cNvSpPr>
          <p:nvPr/>
        </p:nvSpPr>
        <p:spPr bwMode="gray">
          <a:xfrm>
            <a:off x="55245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3" name="Rectangle 141"/>
          <p:cNvSpPr>
            <a:spLocks noChangeArrowheads="1"/>
          </p:cNvSpPr>
          <p:nvPr/>
        </p:nvSpPr>
        <p:spPr bwMode="gray">
          <a:xfrm>
            <a:off x="697865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18" name="Rectangle 146"/>
          <p:cNvSpPr>
            <a:spLocks noChangeArrowheads="1"/>
          </p:cNvSpPr>
          <p:nvPr/>
        </p:nvSpPr>
        <p:spPr bwMode="gray">
          <a:xfrm>
            <a:off x="7691438" y="4763"/>
            <a:ext cx="725487" cy="522287"/>
          </a:xfrm>
          <a:prstGeom prst="rect">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5" name="Rectangle 153"/>
          <p:cNvSpPr>
            <a:spLocks noChangeArrowheads="1"/>
          </p:cNvSpPr>
          <p:nvPr/>
        </p:nvSpPr>
        <p:spPr bwMode="gray">
          <a:xfrm>
            <a:off x="4076700" y="534988"/>
            <a:ext cx="725488"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27" name="Rectangle 155"/>
          <p:cNvSpPr>
            <a:spLocks noChangeArrowheads="1"/>
          </p:cNvSpPr>
          <p:nvPr/>
        </p:nvSpPr>
        <p:spPr bwMode="gray">
          <a:xfrm>
            <a:off x="4789488" y="4763"/>
            <a:ext cx="725487"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4" name="Rectangle 162"/>
          <p:cNvSpPr>
            <a:spLocks noChangeArrowheads="1"/>
          </p:cNvSpPr>
          <p:nvPr/>
        </p:nvSpPr>
        <p:spPr bwMode="gray">
          <a:xfrm>
            <a:off x="457200" y="1147763"/>
            <a:ext cx="725488" cy="633412"/>
          </a:xfrm>
          <a:prstGeom prst="rect">
            <a:avLst/>
          </a:prstGeom>
          <a:solidFill>
            <a:schemeClr val="folHlink">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36" name="Rectangle 164"/>
          <p:cNvSpPr>
            <a:spLocks noChangeArrowheads="1"/>
          </p:cNvSpPr>
          <p:nvPr/>
        </p:nvSpPr>
        <p:spPr bwMode="gray">
          <a:xfrm>
            <a:off x="1889125" y="4763"/>
            <a:ext cx="725488" cy="522287"/>
          </a:xfrm>
          <a:prstGeom prst="rect">
            <a:avLst/>
          </a:prstGeom>
          <a:solidFill>
            <a:srgbClr val="DDDDDD">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1" name="Rectangle 179"/>
          <p:cNvSpPr>
            <a:spLocks noChangeArrowheads="1"/>
          </p:cNvSpPr>
          <p:nvPr/>
        </p:nvSpPr>
        <p:spPr bwMode="gray">
          <a:xfrm>
            <a:off x="625157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2" name="Rectangle 180"/>
          <p:cNvSpPr>
            <a:spLocks noChangeArrowheads="1"/>
          </p:cNvSpPr>
          <p:nvPr/>
        </p:nvSpPr>
        <p:spPr bwMode="gray">
          <a:xfrm>
            <a:off x="76914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3" name="Rectangle 181"/>
          <p:cNvSpPr>
            <a:spLocks noChangeArrowheads="1"/>
          </p:cNvSpPr>
          <p:nvPr/>
        </p:nvSpPr>
        <p:spPr bwMode="gray">
          <a:xfrm>
            <a:off x="3349625" y="1165225"/>
            <a:ext cx="725488" cy="633413"/>
          </a:xfrm>
          <a:prstGeom prst="rect">
            <a:avLst/>
          </a:prstGeom>
          <a:solidFill>
            <a:srgbClr val="DDDDDD">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4" name="Rectangle 182"/>
          <p:cNvSpPr>
            <a:spLocks noChangeArrowheads="1"/>
          </p:cNvSpPr>
          <p:nvPr/>
        </p:nvSpPr>
        <p:spPr bwMode="gray">
          <a:xfrm>
            <a:off x="4800600" y="1165225"/>
            <a:ext cx="725488"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55" name="Rectangle 183"/>
          <p:cNvSpPr>
            <a:spLocks noChangeArrowheads="1"/>
          </p:cNvSpPr>
          <p:nvPr/>
        </p:nvSpPr>
        <p:spPr bwMode="gray">
          <a:xfrm>
            <a:off x="1900238" y="1165225"/>
            <a:ext cx="725487" cy="633413"/>
          </a:xfrm>
          <a:prstGeom prst="rect">
            <a:avLst/>
          </a:prstGeom>
          <a:solidFill>
            <a:schemeClr val="folHlink">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1" name="Rectangle 189"/>
          <p:cNvSpPr>
            <a:spLocks noChangeArrowheads="1"/>
          </p:cNvSpPr>
          <p:nvPr/>
        </p:nvSpPr>
        <p:spPr bwMode="gray">
          <a:xfrm>
            <a:off x="438150" y="4763"/>
            <a:ext cx="725488" cy="522287"/>
          </a:xfrm>
          <a:prstGeom prst="rect">
            <a:avLst/>
          </a:prstGeom>
          <a:solidFill>
            <a:srgbClr val="DDDDDD">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62" name="Rectangle 190"/>
          <p:cNvSpPr>
            <a:spLocks noChangeArrowheads="1"/>
          </p:cNvSpPr>
          <p:nvPr/>
        </p:nvSpPr>
        <p:spPr bwMode="gray">
          <a:xfrm>
            <a:off x="1176338" y="533400"/>
            <a:ext cx="725487" cy="633413"/>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2" name="Rectangle 200"/>
          <p:cNvSpPr>
            <a:spLocks noChangeArrowheads="1"/>
          </p:cNvSpPr>
          <p:nvPr/>
        </p:nvSpPr>
        <p:spPr bwMode="gray">
          <a:xfrm>
            <a:off x="2611438" y="534988"/>
            <a:ext cx="725487" cy="633412"/>
          </a:xfrm>
          <a:prstGeom prst="rect">
            <a:avLst/>
          </a:prstGeom>
          <a:solidFill>
            <a:srgbClr val="DDDDDD">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306" name="Group 234"/>
          <p:cNvGrpSpPr>
            <a:grpSpLocks/>
          </p:cNvGrpSpPr>
          <p:nvPr/>
        </p:nvGrpSpPr>
        <p:grpSpPr bwMode="auto">
          <a:xfrm>
            <a:off x="0" y="2257425"/>
            <a:ext cx="4738688" cy="4600575"/>
            <a:chOff x="-9" y="1395"/>
            <a:chExt cx="2985" cy="2898"/>
          </a:xfrm>
        </p:grpSpPr>
        <p:pic>
          <p:nvPicPr>
            <p:cNvPr id="3285" name="Picture 213" descr="pan01"/>
            <p:cNvPicPr>
              <a:picLocks noChangeAspect="1" noChangeArrowheads="1"/>
            </p:cNvPicPr>
            <p:nvPr/>
          </p:nvPicPr>
          <p:blipFill>
            <a:blip r:embed="rId2">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3281" name="Freeform 209"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3"/>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5" name="Group 233"/>
          <p:cNvGrpSpPr>
            <a:grpSpLocks/>
          </p:cNvGrpSpPr>
          <p:nvPr/>
        </p:nvGrpSpPr>
        <p:grpSpPr bwMode="auto">
          <a:xfrm>
            <a:off x="9525" y="1395413"/>
            <a:ext cx="4256088" cy="4598987"/>
            <a:chOff x="0" y="1039"/>
            <a:chExt cx="2681" cy="2897"/>
          </a:xfrm>
        </p:grpSpPr>
        <p:pic>
          <p:nvPicPr>
            <p:cNvPr id="3292" name="Picture 220"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3293" name="Freeform 221"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304" name="Group 232"/>
          <p:cNvGrpSpPr>
            <a:grpSpLocks/>
          </p:cNvGrpSpPr>
          <p:nvPr/>
        </p:nvGrpSpPr>
        <p:grpSpPr bwMode="auto">
          <a:xfrm>
            <a:off x="-4763" y="304800"/>
            <a:ext cx="3821113" cy="5078413"/>
            <a:chOff x="-7" y="240"/>
            <a:chExt cx="2407" cy="3199"/>
          </a:xfrm>
        </p:grpSpPr>
        <p:pic>
          <p:nvPicPr>
            <p:cNvPr id="3295" name="Picture 223" descr="pan01"/>
            <p:cNvPicPr>
              <a:picLocks noChangeAspect="1" noChangeArrowheads="1"/>
            </p:cNvPicPr>
            <p:nvPr userDrawn="1"/>
          </p:nvPicPr>
          <p:blipFill>
            <a:blip r:embed="rId2">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3296" name="Freeform 224"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074" name="Rectangle 2"/>
          <p:cNvSpPr>
            <a:spLocks noGrp="1" noChangeArrowheads="1"/>
          </p:cNvSpPr>
          <p:nvPr>
            <p:ph type="ctrTitle"/>
          </p:nvPr>
        </p:nvSpPr>
        <p:spPr>
          <a:xfrm>
            <a:off x="4267200" y="1981200"/>
            <a:ext cx="4724400" cy="2057400"/>
          </a:xfrm>
          <a:extLst>
            <a:ext uri="{AF507438-7753-43E0-B8FC-AC1667EBCBE1}">
              <a14:hiddenEffects xmlns:a14="http://schemas.microsoft.com/office/drawing/2010/main">
                <a:effectLst>
                  <a:outerShdw dist="45791" dir="3378596" algn="ctr" rotWithShape="0">
                    <a:schemeClr val="bg2">
                      <a:alpha val="50000"/>
                    </a:schemeClr>
                  </a:outerShdw>
                </a:effectLst>
              </a14:hiddenEffects>
            </a:ext>
          </a:extLst>
        </p:spPr>
        <p:txBody>
          <a:bodyPr/>
          <a:lstStyle>
            <a:lvl1pPr algn="r">
              <a:defRPr sz="4400"/>
            </a:lvl1pPr>
          </a:lstStyle>
          <a:p>
            <a:pPr lvl="0"/>
            <a:r>
              <a:rPr lang="en-US" noProof="0" smtClean="0"/>
              <a:t>Click to edit Master title style</a:t>
            </a:r>
          </a:p>
        </p:txBody>
      </p:sp>
      <p:sp>
        <p:nvSpPr>
          <p:cNvPr id="3076" name="Rectangle 4"/>
          <p:cNvSpPr>
            <a:spLocks noGrp="1" noChangeArrowheads="1"/>
          </p:cNvSpPr>
          <p:nvPr>
            <p:ph type="dt" sz="half" idx="2"/>
          </p:nvPr>
        </p:nvSpPr>
        <p:spPr>
          <a:xfrm>
            <a:off x="304800" y="6400800"/>
            <a:ext cx="2133600" cy="320675"/>
          </a:xfrm>
        </p:spPr>
        <p:txBody>
          <a:bodyPr/>
          <a:lstStyle>
            <a:lvl1pPr algn="r">
              <a:defRPr>
                <a:latin typeface="+mj-lt"/>
              </a:defRPr>
            </a:lvl1pPr>
          </a:lstStyle>
          <a:p>
            <a:endParaRPr lang="en-US" dirty="0"/>
          </a:p>
        </p:txBody>
      </p:sp>
      <p:sp>
        <p:nvSpPr>
          <p:cNvPr id="3078" name="Rectangle 6"/>
          <p:cNvSpPr>
            <a:spLocks noGrp="1" noChangeArrowheads="1"/>
          </p:cNvSpPr>
          <p:nvPr>
            <p:ph type="sldNum" sz="quarter" idx="4"/>
          </p:nvPr>
        </p:nvSpPr>
        <p:spPr>
          <a:xfrm>
            <a:off x="3733800" y="6400800"/>
            <a:ext cx="2133600" cy="320675"/>
          </a:xfrm>
        </p:spPr>
        <p:txBody>
          <a:bodyPr/>
          <a:lstStyle>
            <a:lvl1pPr>
              <a:defRPr>
                <a:latin typeface="+mj-lt"/>
              </a:defRPr>
            </a:lvl1pPr>
          </a:lstStyle>
          <a:p>
            <a:fld id="{A1D4748E-D79C-4B7A-8C2E-B0F97A76EC4D}" type="slidenum">
              <a:rPr lang="en-US"/>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59"/>
                                        </p:tgtEl>
                                        <p:attrNameLst>
                                          <p:attrName>style.visibility</p:attrName>
                                        </p:attrNameLst>
                                      </p:cBhvr>
                                      <p:to>
                                        <p:strVal val="visible"/>
                                      </p:to>
                                    </p:set>
                                    <p:animEffect transition="in" filter="wipe(left)">
                                      <p:cBhvr>
                                        <p:cTn id="7" dur="300"/>
                                        <p:tgtEl>
                                          <p:spTgt spid="3159"/>
                                        </p:tgtEl>
                                      </p:cBhvr>
                                    </p:animEffect>
                                  </p:childTnLst>
                                </p:cTn>
                              </p:par>
                            </p:childTnLst>
                          </p:cTn>
                        </p:par>
                        <p:par>
                          <p:cTn id="8" fill="hold" nodeType="afterGroup">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400"/>
                                        <p:tgtEl>
                                          <p:spTgt spid="3074"/>
                                        </p:tgtEl>
                                      </p:cBhvr>
                                    </p:animEffect>
                                  </p:childTnLst>
                                </p:cTn>
                              </p:par>
                              <p:par>
                                <p:cTn id="12" presetID="22" presetClass="entr" presetSubtype="8" fill="hold" nodeType="withEffect">
                                  <p:stCondLst>
                                    <p:cond delay="0"/>
                                  </p:stCondLst>
                                  <p:childTnLst>
                                    <p:set>
                                      <p:cBhvr>
                                        <p:cTn id="13" dur="1" fill="hold">
                                          <p:stCondLst>
                                            <p:cond delay="0"/>
                                          </p:stCondLst>
                                        </p:cTn>
                                        <p:tgtEl>
                                          <p:spTgt spid="3306"/>
                                        </p:tgtEl>
                                        <p:attrNameLst>
                                          <p:attrName>style.visibility</p:attrName>
                                        </p:attrNameLst>
                                      </p:cBhvr>
                                      <p:to>
                                        <p:strVal val="visible"/>
                                      </p:to>
                                    </p:set>
                                    <p:animEffect transition="in" filter="wipe(left)">
                                      <p:cBhvr>
                                        <p:cTn id="14" dur="500"/>
                                        <p:tgtEl>
                                          <p:spTgt spid="3306"/>
                                        </p:tgtEl>
                                      </p:cBhvr>
                                    </p:animEffect>
                                  </p:childTnLst>
                                </p:cTn>
                              </p:par>
                            </p:childTnLst>
                          </p:cTn>
                        </p:par>
                        <p:par>
                          <p:cTn id="15" fill="hold" nodeType="afterGroup">
                            <p:stCondLst>
                              <p:cond delay="800"/>
                            </p:stCondLst>
                            <p:childTnLst>
                              <p:par>
                                <p:cTn id="16" presetID="22" presetClass="entr" presetSubtype="8" fill="hold" nodeType="afterEffect">
                                  <p:stCondLst>
                                    <p:cond delay="0"/>
                                  </p:stCondLst>
                                  <p:childTnLst>
                                    <p:set>
                                      <p:cBhvr>
                                        <p:cTn id="17" dur="1" fill="hold">
                                          <p:stCondLst>
                                            <p:cond delay="0"/>
                                          </p:stCondLst>
                                        </p:cTn>
                                        <p:tgtEl>
                                          <p:spTgt spid="3305"/>
                                        </p:tgtEl>
                                        <p:attrNameLst>
                                          <p:attrName>style.visibility</p:attrName>
                                        </p:attrNameLst>
                                      </p:cBhvr>
                                      <p:to>
                                        <p:strVal val="visible"/>
                                      </p:to>
                                    </p:set>
                                    <p:animEffect transition="in" filter="wipe(left)">
                                      <p:cBhvr>
                                        <p:cTn id="18" dur="700"/>
                                        <p:tgtEl>
                                          <p:spTgt spid="3305"/>
                                        </p:tgtEl>
                                      </p:cBhvr>
                                    </p:animEffect>
                                  </p:childTnLst>
                                </p:cTn>
                              </p:par>
                            </p:childTnLst>
                          </p:cTn>
                        </p:par>
                        <p:par>
                          <p:cTn id="19" fill="hold" nodeType="afterGroup">
                            <p:stCondLst>
                              <p:cond delay="1500"/>
                            </p:stCondLst>
                            <p:childTnLst>
                              <p:par>
                                <p:cTn id="20" presetID="22" presetClass="entr" presetSubtype="8" fill="hold" nodeType="afterEffect">
                                  <p:stCondLst>
                                    <p:cond delay="100"/>
                                  </p:stCondLst>
                                  <p:childTnLst>
                                    <p:set>
                                      <p:cBhvr>
                                        <p:cTn id="21" dur="1" fill="hold">
                                          <p:stCondLst>
                                            <p:cond delay="0"/>
                                          </p:stCondLst>
                                        </p:cTn>
                                        <p:tgtEl>
                                          <p:spTgt spid="3304"/>
                                        </p:tgtEl>
                                        <p:attrNameLst>
                                          <p:attrName>style.visibility</p:attrName>
                                        </p:attrNameLst>
                                      </p:cBhvr>
                                      <p:to>
                                        <p:strVal val="visible"/>
                                      </p:to>
                                    </p:set>
                                    <p:animEffect transition="in" filter="wipe(left)">
                                      <p:cBhvr>
                                        <p:cTn id="22" dur="600"/>
                                        <p:tgtEl>
                                          <p:spTgt spid="3304"/>
                                        </p:tgtEl>
                                      </p:cBhvr>
                                    </p:animEffect>
                                  </p:childTnLst>
                                </p:cTn>
                              </p:par>
                              <p:par>
                                <p:cTn id="23" presetID="18" presetClass="entr" presetSubtype="12" fill="hold" grpId="0" nodeType="withEffect">
                                  <p:stCondLst>
                                    <p:cond delay="400"/>
                                  </p:stCondLst>
                                  <p:childTnLst>
                                    <p:set>
                                      <p:cBhvr>
                                        <p:cTn id="24" dur="1" fill="hold">
                                          <p:stCondLst>
                                            <p:cond delay="0"/>
                                          </p:stCondLst>
                                        </p:cTn>
                                        <p:tgtEl>
                                          <p:spTgt spid="3075">
                                            <p:txEl>
                                              <p:pRg st="0" end="0"/>
                                            </p:txEl>
                                          </p:spTgt>
                                        </p:tgtEl>
                                        <p:attrNameLst>
                                          <p:attrName>style.visibility</p:attrName>
                                        </p:attrNameLst>
                                      </p:cBhvr>
                                      <p:to>
                                        <p:strVal val="visible"/>
                                      </p:to>
                                    </p:set>
                                    <p:animEffect transition="in" filter="strips(downLeft)">
                                      <p:cBhvr>
                                        <p:cTn id="25" dur="600"/>
                                        <p:tgtEl>
                                          <p:spTgt spid="3075">
                                            <p:txEl>
                                              <p:pRg st="0" end="0"/>
                                            </p:txEl>
                                          </p:spTgt>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237"/>
                                        </p:tgtEl>
                                        <p:attrNameLst>
                                          <p:attrName>style.visibility</p:attrName>
                                        </p:attrNameLst>
                                      </p:cBhvr>
                                      <p:to>
                                        <p:strVal val="visible"/>
                                      </p:to>
                                    </p:set>
                                    <p:animEffect transition="in" filter="fade">
                                      <p:cBhvr>
                                        <p:cTn id="29" dur="500"/>
                                        <p:tgtEl>
                                          <p:spTgt spid="3237"/>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218"/>
                                        </p:tgtEl>
                                        <p:attrNameLst>
                                          <p:attrName>style.visibility</p:attrName>
                                        </p:attrNameLst>
                                      </p:cBhvr>
                                      <p:to>
                                        <p:strVal val="visible"/>
                                      </p:to>
                                    </p:set>
                                    <p:animEffect transition="in" filter="fade">
                                      <p:cBhvr>
                                        <p:cTn id="33" dur="500"/>
                                        <p:tgtEl>
                                          <p:spTgt spid="3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9" grpId="0" animBg="1"/>
      <p:bldP spid="3237" grpId="0" animBg="1"/>
      <p:bldP spid="3075" grpId="0" build="p">
        <p:tmplLst>
          <p:tmpl lvl="1">
            <p:tnLst>
              <p:par>
                <p:cTn presetID="18" presetClass="entr" presetSubtype="12" fill="hold" nodeType="withEffect">
                  <p:stCondLst>
                    <p:cond delay="400"/>
                  </p:stCondLst>
                  <p:childTnLst>
                    <p:set>
                      <p:cBhvr>
                        <p:cTn dur="1" fill="hold">
                          <p:stCondLst>
                            <p:cond delay="0"/>
                          </p:stCondLst>
                        </p:cTn>
                        <p:tgtEl>
                          <p:spTgt spid="3075"/>
                        </p:tgtEl>
                        <p:attrNameLst>
                          <p:attrName>style.visibility</p:attrName>
                        </p:attrNameLst>
                      </p:cBhvr>
                      <p:to>
                        <p:strVal val="visible"/>
                      </p:to>
                    </p:set>
                    <p:animEffect transition="in" filter="strips(downLeft)">
                      <p:cBhvr>
                        <p:cTn dur="600"/>
                        <p:tgtEl>
                          <p:spTgt spid="3075"/>
                        </p:tgtEl>
                      </p:cBhvr>
                    </p:animEffect>
                  </p:childTnLst>
                </p:cTn>
              </p:par>
            </p:tnLst>
          </p:tmpl>
        </p:tmplLst>
      </p:bldP>
      <p:bldP spid="3218" grpId="0" animBg="1"/>
      <p:bldP spid="307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A0E6CAB-926E-45B9-B4D2-9923AD42B09C}" type="slidenum">
              <a:rPr lang="en-US"/>
              <a:pPr/>
              <a:t>‹#›</a:t>
            </a:fld>
            <a:endParaRPr lang="en-US" dirty="0"/>
          </a:p>
        </p:txBody>
      </p:sp>
    </p:spTree>
    <p:extLst>
      <p:ext uri="{BB962C8B-B14F-4D97-AF65-F5344CB8AC3E}">
        <p14:creationId xmlns:p14="http://schemas.microsoft.com/office/powerpoint/2010/main" val="72488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711371C-52B9-4C5A-82E3-9C83C637F077}" type="slidenum">
              <a:rPr lang="en-US"/>
              <a:pPr/>
              <a:t>‹#›</a:t>
            </a:fld>
            <a:endParaRPr lang="en-US" dirty="0"/>
          </a:p>
        </p:txBody>
      </p:sp>
    </p:spTree>
    <p:extLst>
      <p:ext uri="{BB962C8B-B14F-4D97-AF65-F5344CB8AC3E}">
        <p14:creationId xmlns:p14="http://schemas.microsoft.com/office/powerpoint/2010/main" val="4142726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67475"/>
            <a:ext cx="2133600" cy="301625"/>
          </a:xfrm>
        </p:spPr>
        <p:txBody>
          <a:bodyPr/>
          <a:lstStyle>
            <a:lvl1pPr>
              <a:defRPr/>
            </a:lvl1pPr>
          </a:lstStyle>
          <a:p>
            <a:endParaRPr lang="en-US" dirty="0"/>
          </a:p>
        </p:txBody>
      </p:sp>
      <p:sp>
        <p:nvSpPr>
          <p:cNvPr id="6" name="Footer Placeholder 5"/>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467475"/>
            <a:ext cx="2133600" cy="301625"/>
          </a:xfrm>
        </p:spPr>
        <p:txBody>
          <a:bodyPr/>
          <a:lstStyle>
            <a:lvl1pPr>
              <a:defRPr/>
            </a:lvl1pPr>
          </a:lstStyle>
          <a:p>
            <a:fld id="{A0261CEF-4FC8-4194-8E94-D91C4F940EA3}" type="slidenum">
              <a:rPr lang="en-US"/>
              <a:pPr/>
              <a:t>‹#›</a:t>
            </a:fld>
            <a:endParaRPr lang="en-US" dirty="0"/>
          </a:p>
        </p:txBody>
      </p:sp>
    </p:spTree>
    <p:extLst>
      <p:ext uri="{BB962C8B-B14F-4D97-AF65-F5344CB8AC3E}">
        <p14:creationId xmlns:p14="http://schemas.microsoft.com/office/powerpoint/2010/main" val="14689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724400"/>
          </a:xfrm>
        </p:spPr>
        <p:txBody>
          <a:bodyPr/>
          <a:lstStyle/>
          <a:p>
            <a:r>
              <a:rPr lang="en-US" dirty="0" smtClean="0"/>
              <a:t>Click icon to add chart</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C1E09272-05CB-4A2D-8EEB-D12D307B3DC4}" type="slidenum">
              <a:rPr lang="en-US"/>
              <a:pPr/>
              <a:t>‹#›</a:t>
            </a:fld>
            <a:endParaRPr lang="en-US" dirty="0"/>
          </a:p>
        </p:txBody>
      </p:sp>
    </p:spTree>
    <p:extLst>
      <p:ext uri="{BB962C8B-B14F-4D97-AF65-F5344CB8AC3E}">
        <p14:creationId xmlns:p14="http://schemas.microsoft.com/office/powerpoint/2010/main" val="213439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724400"/>
          </a:xfrm>
        </p:spPr>
        <p:txBody>
          <a:bodyPr/>
          <a:lstStyle/>
          <a:p>
            <a:r>
              <a:rPr lang="en-US" dirty="0" smtClean="0"/>
              <a:t>Click icon to add table</a:t>
            </a:r>
            <a:endParaRPr lang="en-US" dirty="0"/>
          </a:p>
        </p:txBody>
      </p:sp>
      <p:sp>
        <p:nvSpPr>
          <p:cNvPr id="4" name="Date Placeholder 3"/>
          <p:cNvSpPr>
            <a:spLocks noGrp="1"/>
          </p:cNvSpPr>
          <p:nvPr>
            <p:ph type="dt" sz="half" idx="10"/>
          </p:nvPr>
        </p:nvSpPr>
        <p:spPr>
          <a:xfrm>
            <a:off x="457200" y="6467475"/>
            <a:ext cx="2133600" cy="301625"/>
          </a:xfrm>
        </p:spPr>
        <p:txBody>
          <a:bodyPr/>
          <a:lstStyle>
            <a:lvl1pPr>
              <a:defRPr/>
            </a:lvl1pPr>
          </a:lstStyle>
          <a:p>
            <a:endParaRPr lang="en-US" dirty="0"/>
          </a:p>
        </p:txBody>
      </p:sp>
      <p:sp>
        <p:nvSpPr>
          <p:cNvPr id="5" name="Footer Placeholder 4"/>
          <p:cNvSpPr>
            <a:spLocks noGrp="1"/>
          </p:cNvSpPr>
          <p:nvPr>
            <p:ph type="ftr" sz="quarter" idx="11"/>
          </p:nvPr>
        </p:nvSpPr>
        <p:spPr>
          <a:xfrm>
            <a:off x="3124200" y="6467475"/>
            <a:ext cx="2895600" cy="301625"/>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467475"/>
            <a:ext cx="2133600" cy="301625"/>
          </a:xfrm>
        </p:spPr>
        <p:txBody>
          <a:bodyPr/>
          <a:lstStyle>
            <a:lvl1pPr>
              <a:defRPr/>
            </a:lvl1pPr>
          </a:lstStyle>
          <a:p>
            <a:fld id="{79DD78B8-4DA9-4B53-9224-748C0EE65096}" type="slidenum">
              <a:rPr lang="en-US"/>
              <a:pPr/>
              <a:t>‹#›</a:t>
            </a:fld>
            <a:endParaRPr lang="en-US" dirty="0"/>
          </a:p>
        </p:txBody>
      </p:sp>
    </p:spTree>
    <p:extLst>
      <p:ext uri="{BB962C8B-B14F-4D97-AF65-F5344CB8AC3E}">
        <p14:creationId xmlns:p14="http://schemas.microsoft.com/office/powerpoint/2010/main" val="30433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74314D2-0EE9-4D0C-BAE8-C707FA58A075}" type="slidenum">
              <a:rPr lang="en-US"/>
              <a:pPr/>
              <a:t>‹#›</a:t>
            </a:fld>
            <a:endParaRPr lang="en-US" dirty="0"/>
          </a:p>
        </p:txBody>
      </p:sp>
    </p:spTree>
    <p:extLst>
      <p:ext uri="{BB962C8B-B14F-4D97-AF65-F5344CB8AC3E}">
        <p14:creationId xmlns:p14="http://schemas.microsoft.com/office/powerpoint/2010/main" val="34966837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5A0664C-A89F-4C6C-A3D0-474DBBCBE4F3}" type="slidenum">
              <a:rPr lang="en-US"/>
              <a:pPr/>
              <a:t>‹#›</a:t>
            </a:fld>
            <a:endParaRPr lang="en-US" dirty="0"/>
          </a:p>
        </p:txBody>
      </p:sp>
    </p:spTree>
    <p:extLst>
      <p:ext uri="{BB962C8B-B14F-4D97-AF65-F5344CB8AC3E}">
        <p14:creationId xmlns:p14="http://schemas.microsoft.com/office/powerpoint/2010/main" val="40288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7061B37-C641-4768-92C3-2427BB0D2494}" type="slidenum">
              <a:rPr lang="en-US"/>
              <a:pPr/>
              <a:t>‹#›</a:t>
            </a:fld>
            <a:endParaRPr lang="en-US" dirty="0"/>
          </a:p>
        </p:txBody>
      </p:sp>
    </p:spTree>
    <p:extLst>
      <p:ext uri="{BB962C8B-B14F-4D97-AF65-F5344CB8AC3E}">
        <p14:creationId xmlns:p14="http://schemas.microsoft.com/office/powerpoint/2010/main" val="37523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0D5752C6-B342-4D63-8ABC-48E618BBDC9C}" type="slidenum">
              <a:rPr lang="en-US"/>
              <a:pPr/>
              <a:t>‹#›</a:t>
            </a:fld>
            <a:endParaRPr lang="en-US" dirty="0"/>
          </a:p>
        </p:txBody>
      </p:sp>
    </p:spTree>
    <p:extLst>
      <p:ext uri="{BB962C8B-B14F-4D97-AF65-F5344CB8AC3E}">
        <p14:creationId xmlns:p14="http://schemas.microsoft.com/office/powerpoint/2010/main" val="3690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A3A7DF02-B38A-4A7F-8134-879A23A32AF4}" type="slidenum">
              <a:rPr lang="en-US"/>
              <a:pPr/>
              <a:t>‹#›</a:t>
            </a:fld>
            <a:endParaRPr lang="en-US" dirty="0"/>
          </a:p>
        </p:txBody>
      </p:sp>
    </p:spTree>
    <p:extLst>
      <p:ext uri="{BB962C8B-B14F-4D97-AF65-F5344CB8AC3E}">
        <p14:creationId xmlns:p14="http://schemas.microsoft.com/office/powerpoint/2010/main" val="23149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7207984D-5CBA-4B27-986F-A5F9CEF20AC9}" type="slidenum">
              <a:rPr lang="en-US"/>
              <a:pPr/>
              <a:t>‹#›</a:t>
            </a:fld>
            <a:endParaRPr lang="en-US" dirty="0"/>
          </a:p>
        </p:txBody>
      </p:sp>
    </p:spTree>
    <p:extLst>
      <p:ext uri="{BB962C8B-B14F-4D97-AF65-F5344CB8AC3E}">
        <p14:creationId xmlns:p14="http://schemas.microsoft.com/office/powerpoint/2010/main" val="145581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D08F851-58C3-4419-8031-25E7DD863294}" type="slidenum">
              <a:rPr lang="en-US"/>
              <a:pPr/>
              <a:t>‹#›</a:t>
            </a:fld>
            <a:endParaRPr lang="en-US" dirty="0"/>
          </a:p>
        </p:txBody>
      </p:sp>
    </p:spTree>
    <p:extLst>
      <p:ext uri="{BB962C8B-B14F-4D97-AF65-F5344CB8AC3E}">
        <p14:creationId xmlns:p14="http://schemas.microsoft.com/office/powerpoint/2010/main" val="349155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5B3047F-55A2-4CBC-9A07-8FB77B255502}" type="slidenum">
              <a:rPr lang="en-US"/>
              <a:pPr/>
              <a:t>‹#›</a:t>
            </a:fld>
            <a:endParaRPr lang="en-US" dirty="0"/>
          </a:p>
        </p:txBody>
      </p:sp>
    </p:spTree>
    <p:extLst>
      <p:ext uri="{BB962C8B-B14F-4D97-AF65-F5344CB8AC3E}">
        <p14:creationId xmlns:p14="http://schemas.microsoft.com/office/powerpoint/2010/main" val="87989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0" name="Rectangle 26"/>
          <p:cNvSpPr>
            <a:spLocks noChangeArrowheads="1"/>
          </p:cNvSpPr>
          <p:nvPr/>
        </p:nvSpPr>
        <p:spPr bwMode="gray">
          <a:xfrm>
            <a:off x="0" y="228600"/>
            <a:ext cx="9144000" cy="838200"/>
          </a:xfrm>
          <a:prstGeom prst="rect">
            <a:avLst/>
          </a:prstGeom>
          <a:gradFill rotWithShape="1">
            <a:gsLst>
              <a:gs pos="0">
                <a:schemeClr val="tx2">
                  <a:gamma/>
                  <a:shade val="41176"/>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8" name="Rectangle 4"/>
          <p:cNvSpPr>
            <a:spLocks noGrp="1" noChangeArrowheads="1"/>
          </p:cNvSpPr>
          <p:nvPr>
            <p:ph type="dt" sz="half" idx="2"/>
          </p:nvPr>
        </p:nvSpPr>
        <p:spPr bwMode="gray">
          <a:xfrm>
            <a:off x="457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mn-lt"/>
              </a:defRPr>
            </a:lvl1pPr>
          </a:lstStyle>
          <a:p>
            <a:endParaRPr lang="en-US" dirty="0"/>
          </a:p>
        </p:txBody>
      </p:sp>
      <p:sp>
        <p:nvSpPr>
          <p:cNvPr id="1029" name="Rectangle 5"/>
          <p:cNvSpPr>
            <a:spLocks noGrp="1" noChangeArrowheads="1"/>
          </p:cNvSpPr>
          <p:nvPr>
            <p:ph type="ftr" sz="quarter" idx="3"/>
          </p:nvPr>
        </p:nvSpPr>
        <p:spPr bwMode="gray">
          <a:xfrm>
            <a:off x="3124200" y="6467475"/>
            <a:ext cx="2895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0">
                <a:latin typeface="+mn-lt"/>
              </a:defRPr>
            </a:lvl1pPr>
          </a:lstStyle>
          <a:p>
            <a:endParaRPr lang="en-US" dirty="0"/>
          </a:p>
        </p:txBody>
      </p:sp>
      <p:sp>
        <p:nvSpPr>
          <p:cNvPr id="1030" name="Rectangle 6"/>
          <p:cNvSpPr>
            <a:spLocks noGrp="1" noChangeArrowheads="1"/>
          </p:cNvSpPr>
          <p:nvPr>
            <p:ph type="sldNum" sz="quarter" idx="4"/>
          </p:nvPr>
        </p:nvSpPr>
        <p:spPr bwMode="gray">
          <a:xfrm>
            <a:off x="6553200" y="6467475"/>
            <a:ext cx="2133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mn-lt"/>
              </a:defRPr>
            </a:lvl1pPr>
          </a:lstStyle>
          <a:p>
            <a:fld id="{B7AE8462-80CC-439F-8191-6FA8D9FA4D8C}" type="slidenum">
              <a:rPr lang="en-US"/>
              <a:pPr/>
              <a:t>‹#›</a:t>
            </a:fld>
            <a:endParaRPr lang="en-US" dirty="0"/>
          </a:p>
        </p:txBody>
      </p:sp>
      <p:sp>
        <p:nvSpPr>
          <p:cNvPr id="1176" name="Rectangle 152"/>
          <p:cNvSpPr>
            <a:spLocks noChangeArrowheads="1"/>
          </p:cNvSpPr>
          <p:nvPr/>
        </p:nvSpPr>
        <p:spPr bwMode="gray">
          <a:xfrm>
            <a:off x="6613525"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7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4" name="Rectangle 160"/>
          <p:cNvSpPr>
            <a:spLocks noChangeArrowheads="1"/>
          </p:cNvSpPr>
          <p:nvPr/>
        </p:nvSpPr>
        <p:spPr bwMode="gray">
          <a:xfrm>
            <a:off x="4068763" y="5440363"/>
            <a:ext cx="509587" cy="473075"/>
          </a:xfrm>
          <a:prstGeom prst="rect">
            <a:avLst/>
          </a:prstGeom>
          <a:solidFill>
            <a:schemeClr val="accent2">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5"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6"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7"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8"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89"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0"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1" name="Rectangle 167"/>
          <p:cNvSpPr>
            <a:spLocks noChangeArrowheads="1"/>
          </p:cNvSpPr>
          <p:nvPr/>
        </p:nvSpPr>
        <p:spPr bwMode="gray">
          <a:xfrm>
            <a:off x="6105525"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2"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3" name="Rectangle 169"/>
          <p:cNvSpPr>
            <a:spLocks noChangeArrowheads="1"/>
          </p:cNvSpPr>
          <p:nvPr/>
        </p:nvSpPr>
        <p:spPr bwMode="gray">
          <a:xfrm>
            <a:off x="8113713" y="5440363"/>
            <a:ext cx="506412" cy="473075"/>
          </a:xfrm>
          <a:prstGeom prst="rect">
            <a:avLst/>
          </a:prstGeom>
          <a:solidFill>
            <a:schemeClr val="folHlink">
              <a:alpha val="10001"/>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4"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7"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98"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0"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1" name="Rectangle 177"/>
          <p:cNvSpPr>
            <a:spLocks noChangeArrowheads="1"/>
          </p:cNvSpPr>
          <p:nvPr/>
        </p:nvSpPr>
        <p:spPr bwMode="gray">
          <a:xfrm>
            <a:off x="3046413" y="6386513"/>
            <a:ext cx="508000" cy="471487"/>
          </a:xfrm>
          <a:prstGeom prst="rect">
            <a:avLst/>
          </a:prstGeom>
          <a:solidFill>
            <a:schemeClr val="folHlink">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5" name="Rectangle 181"/>
          <p:cNvSpPr>
            <a:spLocks noChangeArrowheads="1"/>
          </p:cNvSpPr>
          <p:nvPr/>
        </p:nvSpPr>
        <p:spPr bwMode="gray">
          <a:xfrm>
            <a:off x="1524000" y="5918200"/>
            <a:ext cx="506413" cy="469900"/>
          </a:xfrm>
          <a:prstGeom prst="rect">
            <a:avLst/>
          </a:prstGeom>
          <a:solidFill>
            <a:schemeClr val="accent2">
              <a:alpha val="20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0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18" name="Rectangle 194"/>
          <p:cNvSpPr>
            <a:spLocks noChangeArrowheads="1"/>
          </p:cNvSpPr>
          <p:nvPr/>
        </p:nvSpPr>
        <p:spPr bwMode="gray">
          <a:xfrm>
            <a:off x="0" y="4908550"/>
            <a:ext cx="9144000" cy="1477963"/>
          </a:xfrm>
          <a:prstGeom prst="rect">
            <a:avLst/>
          </a:prstGeom>
          <a:gradFill rotWithShape="1">
            <a:gsLst>
              <a:gs pos="0">
                <a:schemeClr val="bg1">
                  <a:alpha val="89999"/>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27" name="Rectangle 3"/>
          <p:cNvSpPr>
            <a:spLocks noGrp="1" noChangeArrowheads="1"/>
          </p:cNvSpPr>
          <p:nvPr>
            <p:ph type="body" idx="1"/>
          </p:nvPr>
        </p:nvSpPr>
        <p:spPr bwMode="gray">
          <a:xfrm>
            <a:off x="457200" y="1600200"/>
            <a:ext cx="8229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219" name="Group 195"/>
          <p:cNvGrpSpPr>
            <a:grpSpLocks/>
          </p:cNvGrpSpPr>
          <p:nvPr/>
        </p:nvGrpSpPr>
        <p:grpSpPr bwMode="auto">
          <a:xfrm>
            <a:off x="0" y="357188"/>
            <a:ext cx="1157288" cy="1123950"/>
            <a:chOff x="-9" y="1395"/>
            <a:chExt cx="2985" cy="2898"/>
          </a:xfrm>
        </p:grpSpPr>
        <p:pic>
          <p:nvPicPr>
            <p:cNvPr id="1220" name="Picture 196" descr="pan01"/>
            <p:cNvPicPr>
              <a:picLocks noChangeAspect="1" noChangeArrowheads="1"/>
            </p:cNvPicPr>
            <p:nvPr/>
          </p:nvPicPr>
          <p:blipFill>
            <a:blip r:embed="rId16" cstate="print">
              <a:extLst>
                <a:ext uri="{28A0092B-C50C-407E-A947-70E740481C1C}">
                  <a14:useLocalDpi xmlns:a14="http://schemas.microsoft.com/office/drawing/2010/main" val="0"/>
                </a:ext>
              </a:extLst>
            </a:blip>
            <a:srcRect l="46681" r="2339"/>
            <a:stretch>
              <a:fillRect/>
            </a:stretch>
          </p:blipFill>
          <p:spPr bwMode="gray">
            <a:xfrm>
              <a:off x="0" y="1395"/>
              <a:ext cx="2976" cy="2898"/>
            </a:xfrm>
            <a:prstGeom prst="rect">
              <a:avLst/>
            </a:prstGeom>
            <a:noFill/>
            <a:extLst>
              <a:ext uri="{909E8E84-426E-40DD-AFC4-6F175D3DCCD1}">
                <a14:hiddenFill xmlns:a14="http://schemas.microsoft.com/office/drawing/2010/main">
                  <a:solidFill>
                    <a:srgbClr val="FFFFFF"/>
                  </a:solidFill>
                </a14:hiddenFill>
              </a:ext>
            </a:extLst>
          </p:spPr>
        </p:pic>
        <p:sp>
          <p:nvSpPr>
            <p:cNvPr id="1221" name="Freeform 197" descr="wiz_gold03"/>
            <p:cNvSpPr>
              <a:spLocks/>
            </p:cNvSpPr>
            <p:nvPr/>
          </p:nvSpPr>
          <p:spPr bwMode="gray">
            <a:xfrm>
              <a:off x="-9" y="1493"/>
              <a:ext cx="2841" cy="2599"/>
            </a:xfrm>
            <a:custGeom>
              <a:avLst/>
              <a:gdLst>
                <a:gd name="T0" fmla="*/ 0 w 2841"/>
                <a:gd name="T1" fmla="*/ 18 h 2599"/>
                <a:gd name="T2" fmla="*/ 2841 w 2841"/>
                <a:gd name="T3" fmla="*/ 0 h 2599"/>
                <a:gd name="T4" fmla="*/ 1294 w 2841"/>
                <a:gd name="T5" fmla="*/ 2597 h 2599"/>
                <a:gd name="T6" fmla="*/ 2 w 2841"/>
                <a:gd name="T7" fmla="*/ 2599 h 2599"/>
                <a:gd name="T8" fmla="*/ 0 w 2841"/>
                <a:gd name="T9" fmla="*/ 18 h 2599"/>
              </a:gdLst>
              <a:ahLst/>
              <a:cxnLst>
                <a:cxn ang="0">
                  <a:pos x="T0" y="T1"/>
                </a:cxn>
                <a:cxn ang="0">
                  <a:pos x="T2" y="T3"/>
                </a:cxn>
                <a:cxn ang="0">
                  <a:pos x="T4" y="T5"/>
                </a:cxn>
                <a:cxn ang="0">
                  <a:pos x="T6" y="T7"/>
                </a:cxn>
                <a:cxn ang="0">
                  <a:pos x="T8" y="T9"/>
                </a:cxn>
              </a:cxnLst>
              <a:rect l="0" t="0" r="r" b="b"/>
              <a:pathLst>
                <a:path w="2841" h="2599">
                  <a:moveTo>
                    <a:pt x="0" y="18"/>
                  </a:moveTo>
                  <a:lnTo>
                    <a:pt x="2841" y="0"/>
                  </a:lnTo>
                  <a:lnTo>
                    <a:pt x="1294" y="2597"/>
                  </a:lnTo>
                  <a:lnTo>
                    <a:pt x="2" y="2599"/>
                  </a:lnTo>
                  <a:lnTo>
                    <a:pt x="0" y="18"/>
                  </a:lnTo>
                  <a:close/>
                </a:path>
              </a:pathLst>
            </a:custGeom>
            <a:blipFill dpi="0" rotWithShape="1">
              <a:blip r:embed="rId17"/>
              <a:srcRect/>
              <a:stretch>
                <a:fillRect r="-15708"/>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2" name="Group 198"/>
          <p:cNvGrpSpPr>
            <a:grpSpLocks/>
          </p:cNvGrpSpPr>
          <p:nvPr/>
        </p:nvGrpSpPr>
        <p:grpSpPr bwMode="auto">
          <a:xfrm>
            <a:off x="-6350" y="195263"/>
            <a:ext cx="1057275" cy="1143000"/>
            <a:chOff x="0" y="1039"/>
            <a:chExt cx="2681" cy="2897"/>
          </a:xfrm>
        </p:grpSpPr>
        <p:pic>
          <p:nvPicPr>
            <p:cNvPr id="1223" name="Picture 199" descr="pan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l="51730" r="2339"/>
            <a:stretch>
              <a:fillRect/>
            </a:stretch>
          </p:blipFill>
          <p:spPr bwMode="gray">
            <a:xfrm>
              <a:off x="0" y="1039"/>
              <a:ext cx="2681" cy="2897"/>
            </a:xfrm>
            <a:prstGeom prst="rect">
              <a:avLst/>
            </a:prstGeom>
            <a:noFill/>
            <a:extLst>
              <a:ext uri="{909E8E84-426E-40DD-AFC4-6F175D3DCCD1}">
                <a14:hiddenFill xmlns:a14="http://schemas.microsoft.com/office/drawing/2010/main">
                  <a:solidFill>
                    <a:srgbClr val="FFFFFF"/>
                  </a:solidFill>
                </a14:hiddenFill>
              </a:ext>
            </a:extLst>
          </p:spPr>
        </p:pic>
        <p:sp>
          <p:nvSpPr>
            <p:cNvPr id="1224" name="Freeform 200" descr="wiz_gold04"/>
            <p:cNvSpPr>
              <a:spLocks/>
            </p:cNvSpPr>
            <p:nvPr userDrawn="1"/>
          </p:nvSpPr>
          <p:spPr bwMode="gray">
            <a:xfrm>
              <a:off x="0" y="1137"/>
              <a:ext cx="2537" cy="2600"/>
            </a:xfrm>
            <a:custGeom>
              <a:avLst/>
              <a:gdLst>
                <a:gd name="T0" fmla="*/ 0 w 2537"/>
                <a:gd name="T1" fmla="*/ 0 h 2600"/>
                <a:gd name="T2" fmla="*/ 2537 w 2537"/>
                <a:gd name="T3" fmla="*/ 1 h 2600"/>
                <a:gd name="T4" fmla="*/ 991 w 2537"/>
                <a:gd name="T5" fmla="*/ 2597 h 2600"/>
                <a:gd name="T6" fmla="*/ 0 w 2537"/>
                <a:gd name="T7" fmla="*/ 2600 h 2600"/>
                <a:gd name="T8" fmla="*/ 0 w 2537"/>
                <a:gd name="T9" fmla="*/ 0 h 2600"/>
              </a:gdLst>
              <a:ahLst/>
              <a:cxnLst>
                <a:cxn ang="0">
                  <a:pos x="T0" y="T1"/>
                </a:cxn>
                <a:cxn ang="0">
                  <a:pos x="T2" y="T3"/>
                </a:cxn>
                <a:cxn ang="0">
                  <a:pos x="T4" y="T5"/>
                </a:cxn>
                <a:cxn ang="0">
                  <a:pos x="T6" y="T7"/>
                </a:cxn>
                <a:cxn ang="0">
                  <a:pos x="T8" y="T9"/>
                </a:cxn>
              </a:cxnLst>
              <a:rect l="0" t="0" r="r" b="b"/>
              <a:pathLst>
                <a:path w="2537" h="2600">
                  <a:moveTo>
                    <a:pt x="0" y="0"/>
                  </a:moveTo>
                  <a:lnTo>
                    <a:pt x="2537" y="1"/>
                  </a:lnTo>
                  <a:lnTo>
                    <a:pt x="991" y="2597"/>
                  </a:lnTo>
                  <a:lnTo>
                    <a:pt x="0" y="2600"/>
                  </a:lnTo>
                  <a:lnTo>
                    <a:pt x="0" y="0"/>
                  </a:lnTo>
                  <a:close/>
                </a:path>
              </a:pathLst>
            </a:custGeom>
            <a:blipFill dpi="0" rotWithShape="1">
              <a:blip r:embed="rId19"/>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225" name="Group 201"/>
          <p:cNvGrpSpPr>
            <a:grpSpLocks/>
          </p:cNvGrpSpPr>
          <p:nvPr/>
        </p:nvGrpSpPr>
        <p:grpSpPr bwMode="auto">
          <a:xfrm>
            <a:off x="0" y="0"/>
            <a:ext cx="933450" cy="1239838"/>
            <a:chOff x="-7" y="240"/>
            <a:chExt cx="2407" cy="3199"/>
          </a:xfrm>
        </p:grpSpPr>
        <p:pic>
          <p:nvPicPr>
            <p:cNvPr id="1226" name="Picture 202" descr="pan01"/>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60431" r="2339"/>
            <a:stretch>
              <a:fillRect/>
            </a:stretch>
          </p:blipFill>
          <p:spPr bwMode="gray">
            <a:xfrm>
              <a:off x="0" y="240"/>
              <a:ext cx="2400" cy="3199"/>
            </a:xfrm>
            <a:prstGeom prst="rect">
              <a:avLst/>
            </a:prstGeom>
            <a:noFill/>
            <a:extLst>
              <a:ext uri="{909E8E84-426E-40DD-AFC4-6F175D3DCCD1}">
                <a14:hiddenFill xmlns:a14="http://schemas.microsoft.com/office/drawing/2010/main">
                  <a:solidFill>
                    <a:srgbClr val="FFFFFF"/>
                  </a:solidFill>
                </a14:hiddenFill>
              </a:ext>
            </a:extLst>
          </p:spPr>
        </p:pic>
        <p:sp>
          <p:nvSpPr>
            <p:cNvPr id="1227" name="Freeform 203" descr="wiz_gold01"/>
            <p:cNvSpPr>
              <a:spLocks/>
            </p:cNvSpPr>
            <p:nvPr userDrawn="1"/>
          </p:nvSpPr>
          <p:spPr bwMode="gray">
            <a:xfrm>
              <a:off x="-7" y="348"/>
              <a:ext cx="2247" cy="2874"/>
            </a:xfrm>
            <a:custGeom>
              <a:avLst/>
              <a:gdLst>
                <a:gd name="T0" fmla="*/ 7 w 2247"/>
                <a:gd name="T1" fmla="*/ 0 h 2874"/>
                <a:gd name="T2" fmla="*/ 2247 w 2247"/>
                <a:gd name="T3" fmla="*/ 0 h 2874"/>
                <a:gd name="T4" fmla="*/ 540 w 2247"/>
                <a:gd name="T5" fmla="*/ 2868 h 2874"/>
                <a:gd name="T6" fmla="*/ 0 w 2247"/>
                <a:gd name="T7" fmla="*/ 2874 h 2874"/>
                <a:gd name="T8" fmla="*/ 7 w 2247"/>
                <a:gd name="T9" fmla="*/ 0 h 2874"/>
              </a:gdLst>
              <a:ahLst/>
              <a:cxnLst>
                <a:cxn ang="0">
                  <a:pos x="T0" y="T1"/>
                </a:cxn>
                <a:cxn ang="0">
                  <a:pos x="T2" y="T3"/>
                </a:cxn>
                <a:cxn ang="0">
                  <a:pos x="T4" y="T5"/>
                </a:cxn>
                <a:cxn ang="0">
                  <a:pos x="T6" y="T7"/>
                </a:cxn>
                <a:cxn ang="0">
                  <a:pos x="T8" y="T9"/>
                </a:cxn>
              </a:cxnLst>
              <a:rect l="0" t="0" r="r" b="b"/>
              <a:pathLst>
                <a:path w="2247" h="2874">
                  <a:moveTo>
                    <a:pt x="7" y="0"/>
                  </a:moveTo>
                  <a:lnTo>
                    <a:pt x="2247" y="0"/>
                  </a:lnTo>
                  <a:lnTo>
                    <a:pt x="540" y="2868"/>
                  </a:lnTo>
                  <a:lnTo>
                    <a:pt x="0" y="2874"/>
                  </a:lnTo>
                  <a:lnTo>
                    <a:pt x="7" y="0"/>
                  </a:lnTo>
                  <a:close/>
                </a:path>
              </a:pathLst>
            </a:custGeom>
            <a:blipFill dpi="0" rotWithShape="1">
              <a:blip r:embed="rId21"/>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026" name="Rectangle 2"/>
          <p:cNvSpPr>
            <a:spLocks noGrp="1" noChangeArrowheads="1"/>
          </p:cNvSpPr>
          <p:nvPr>
            <p:ph type="title"/>
          </p:nvPr>
        </p:nvSpPr>
        <p:spPr bwMode="gray">
          <a:xfrm>
            <a:off x="1219200" y="228600"/>
            <a:ext cx="739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500"/>
                                  </p:stCondLst>
                                  <p:childTnLst>
                                    <p:set>
                                      <p:cBhvr>
                                        <p:cTn id="6" dur="1" fill="hold">
                                          <p:stCondLst>
                                            <p:cond delay="0"/>
                                          </p:stCondLst>
                                        </p:cTn>
                                        <p:tgtEl>
                                          <p:spTgt spid="1219"/>
                                        </p:tgtEl>
                                        <p:attrNameLst>
                                          <p:attrName>style.visibility</p:attrName>
                                        </p:attrNameLst>
                                      </p:cBhvr>
                                      <p:to>
                                        <p:strVal val="visible"/>
                                      </p:to>
                                    </p:set>
                                    <p:animEffect transition="in" filter="wipe(left)">
                                      <p:cBhvr>
                                        <p:cTn id="7" dur="200"/>
                                        <p:tgtEl>
                                          <p:spTgt spid="1219"/>
                                        </p:tgtEl>
                                      </p:cBhvr>
                                    </p:animEffect>
                                  </p:childTnLst>
                                </p:cTn>
                              </p:par>
                            </p:childTnLst>
                          </p:cTn>
                        </p:par>
                        <p:par>
                          <p:cTn id="8" fill="hold" nodeType="afterGroup">
                            <p:stCondLst>
                              <p:cond delay="700"/>
                            </p:stCondLst>
                            <p:childTnLst>
                              <p:par>
                                <p:cTn id="9" presetID="22" presetClass="entr" presetSubtype="8" fill="hold" nodeType="afterEffect">
                                  <p:stCondLst>
                                    <p:cond delay="0"/>
                                  </p:stCondLst>
                                  <p:childTnLst>
                                    <p:set>
                                      <p:cBhvr>
                                        <p:cTn id="10" dur="1" fill="hold">
                                          <p:stCondLst>
                                            <p:cond delay="0"/>
                                          </p:stCondLst>
                                        </p:cTn>
                                        <p:tgtEl>
                                          <p:spTgt spid="1222"/>
                                        </p:tgtEl>
                                        <p:attrNameLst>
                                          <p:attrName>style.visibility</p:attrName>
                                        </p:attrNameLst>
                                      </p:cBhvr>
                                      <p:to>
                                        <p:strVal val="visible"/>
                                      </p:to>
                                    </p:set>
                                    <p:animEffect transition="in" filter="wipe(left)">
                                      <p:cBhvr>
                                        <p:cTn id="11" dur="300"/>
                                        <p:tgtEl>
                                          <p:spTgt spid="1222"/>
                                        </p:tgtEl>
                                      </p:cBhvr>
                                    </p:animEffect>
                                  </p:childTnLst>
                                </p:cTn>
                              </p:par>
                              <p:par>
                                <p:cTn id="12" presetID="22" presetClass="entr" presetSubtype="8" fill="hold" nodeType="withEffect">
                                  <p:stCondLst>
                                    <p:cond delay="400"/>
                                  </p:stCondLst>
                                  <p:childTnLst>
                                    <p:set>
                                      <p:cBhvr>
                                        <p:cTn id="13" dur="1" fill="hold">
                                          <p:stCondLst>
                                            <p:cond delay="0"/>
                                          </p:stCondLst>
                                        </p:cTn>
                                        <p:tgtEl>
                                          <p:spTgt spid="1225"/>
                                        </p:tgtEl>
                                        <p:attrNameLst>
                                          <p:attrName>style.visibility</p:attrName>
                                        </p:attrNameLst>
                                      </p:cBhvr>
                                      <p:to>
                                        <p:strVal val="visible"/>
                                      </p:to>
                                    </p:set>
                                    <p:animEffect transition="in" filter="wipe(left)">
                                      <p:cBhvr>
                                        <p:cTn id="14" dur="300"/>
                                        <p:tgtEl>
                                          <p:spTgt spid="1225"/>
                                        </p:tgtEl>
                                      </p:cBhvr>
                                    </p:animEffect>
                                  </p:childTnLst>
                                </p:cTn>
                              </p:par>
                              <p:par>
                                <p:cTn id="15" presetID="18" presetClass="entr" presetSubtype="6" fill="hold" grpId="1" nodeType="withEffect">
                                  <p:stCondLst>
                                    <p:cond delay="400"/>
                                  </p:stCondLst>
                                  <p:childTnLst>
                                    <p:set>
                                      <p:cBhvr>
                                        <p:cTn id="16" dur="1" fill="hold">
                                          <p:stCondLst>
                                            <p:cond delay="0"/>
                                          </p:stCondLst>
                                        </p:cTn>
                                        <p:tgtEl>
                                          <p:spTgt spid="1026"/>
                                        </p:tgtEl>
                                        <p:attrNameLst>
                                          <p:attrName>style.visibility</p:attrName>
                                        </p:attrNameLst>
                                      </p:cBhvr>
                                      <p:to>
                                        <p:strVal val="visible"/>
                                      </p:to>
                                    </p:set>
                                    <p:animEffect transition="in" filter="strips(downRight)">
                                      <p:cBhvr>
                                        <p:cTn id="17" dur="1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p:bldLst>
  </p:timing>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Arial" charset="0"/>
        </a:defRPr>
      </a:lvl2pPr>
      <a:lvl3pPr algn="l" rtl="0" eaLnBrk="1" fontAlgn="base" hangingPunct="1">
        <a:spcBef>
          <a:spcPct val="0"/>
        </a:spcBef>
        <a:spcAft>
          <a:spcPct val="0"/>
        </a:spcAft>
        <a:defRPr sz="3600" b="1">
          <a:solidFill>
            <a:srgbClr val="FFFFFF"/>
          </a:solidFill>
          <a:latin typeface="Arial" charset="0"/>
        </a:defRPr>
      </a:lvl3pPr>
      <a:lvl4pPr algn="l" rtl="0" eaLnBrk="1" fontAlgn="base" hangingPunct="1">
        <a:spcBef>
          <a:spcPct val="0"/>
        </a:spcBef>
        <a:spcAft>
          <a:spcPct val="0"/>
        </a:spcAft>
        <a:defRPr sz="3600" b="1">
          <a:solidFill>
            <a:srgbClr val="FFFFFF"/>
          </a:solidFill>
          <a:latin typeface="Arial" charset="0"/>
        </a:defRPr>
      </a:lvl4pPr>
      <a:lvl5pPr algn="l" rtl="0" eaLnBrk="1" fontAlgn="base" hangingPunct="1">
        <a:spcBef>
          <a:spcPct val="0"/>
        </a:spcBef>
        <a:spcAft>
          <a:spcPct val="0"/>
        </a:spcAft>
        <a:defRPr sz="3600" b="1">
          <a:solidFill>
            <a:srgbClr val="FFFFFF"/>
          </a:solidFill>
          <a:latin typeface="Arial" charset="0"/>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2" Type="http://schemas.openxmlformats.org/officeDocument/2006/relationships/hyperlink" Target="Active-Import%20record.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hyperlink" Target="Physic%20View.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1"/>
          <p:cNvSpPr>
            <a:spLocks noGrp="1" noChangeArrowheads="1"/>
          </p:cNvSpPr>
          <p:nvPr>
            <p:ph type="ctrTitle"/>
          </p:nvPr>
        </p:nvSpPr>
        <p:spPr>
          <a:xfrm>
            <a:off x="3609951" y="609600"/>
            <a:ext cx="5526088" cy="870092"/>
          </a:xfrm>
          <a:effectLst>
            <a:outerShdw dist="17961" dir="2700000" algn="ctr" rotWithShape="0">
              <a:srgbClr val="F8F8F8">
                <a:alpha val="50000"/>
              </a:srgbClr>
            </a:outerShdw>
          </a:effectLst>
        </p:spPr>
        <p:txBody>
          <a:bodyPr/>
          <a:lstStyle/>
          <a:p>
            <a:r>
              <a:rPr lang="en-US" sz="3200" dirty="0" smtClean="0">
                <a:solidFill>
                  <a:srgbClr val="C00000"/>
                </a:solidFill>
              </a:rPr>
              <a:t>Software Engineer Project</a:t>
            </a:r>
            <a:endParaRPr lang="en-US" sz="3200" dirty="0">
              <a:solidFill>
                <a:srgbClr val="C00000"/>
              </a:solidFill>
            </a:endParaRPr>
          </a:p>
        </p:txBody>
      </p:sp>
      <p:sp>
        <p:nvSpPr>
          <p:cNvPr id="10" name="Rectangle 9"/>
          <p:cNvSpPr/>
          <p:nvPr/>
        </p:nvSpPr>
        <p:spPr>
          <a:xfrm>
            <a:off x="4592757" y="2286000"/>
            <a:ext cx="4378123" cy="923330"/>
          </a:xfrm>
          <a:prstGeom prst="rect">
            <a:avLst/>
          </a:prstGeom>
        </p:spPr>
        <p:txBody>
          <a:bodyPr wrap="none">
            <a:spAutoFit/>
          </a:bodyPr>
          <a:lstStyle/>
          <a:p>
            <a:pPr algn="ctr"/>
            <a:r>
              <a:rPr lang="en-US" sz="5400" dirty="0" smtClean="0">
                <a:solidFill>
                  <a:schemeClr val="bg1"/>
                </a:solidFill>
              </a:rPr>
              <a:t>SRM System</a:t>
            </a:r>
            <a:endParaRPr lang="en-US" sz="5400" dirty="0">
              <a:solidFill>
                <a:schemeClr val="bg1"/>
              </a:solidFill>
            </a:endParaRPr>
          </a:p>
        </p:txBody>
      </p:sp>
      <p:sp>
        <p:nvSpPr>
          <p:cNvPr id="11" name="Rectangle 41"/>
          <p:cNvSpPr txBox="1">
            <a:spLocks noChangeArrowheads="1"/>
          </p:cNvSpPr>
          <p:nvPr/>
        </p:nvSpPr>
        <p:spPr bwMode="gray">
          <a:xfrm>
            <a:off x="3733800" y="4648200"/>
            <a:ext cx="4421875" cy="1053536"/>
          </a:xfrm>
          <a:prstGeom prst="rect">
            <a:avLst/>
          </a:prstGeom>
          <a:noFill/>
          <a:ln>
            <a:noFill/>
          </a:ln>
          <a:effectLst>
            <a:outerShdw dist="17961" dir="2700000" algn="ctr" rotWithShape="0">
              <a:srgbClr val="F8F8F8">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a:lstStyle>
          <a:p>
            <a:r>
              <a:rPr lang="en-US" sz="2800" dirty="0" smtClean="0">
                <a:solidFill>
                  <a:schemeClr val="tx1"/>
                </a:solidFill>
              </a:rPr>
              <a:t>HIT Team</a:t>
            </a:r>
          </a:p>
        </p:txBody>
      </p:sp>
    </p:spTree>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a:t>
            </a:r>
            <a:endParaRPr lang="en-US" dirty="0"/>
          </a:p>
        </p:txBody>
      </p:sp>
      <p:sp>
        <p:nvSpPr>
          <p:cNvPr id="3" name="Content Placeholder 2"/>
          <p:cNvSpPr>
            <a:spLocks noGrp="1"/>
          </p:cNvSpPr>
          <p:nvPr>
            <p:ph idx="1"/>
          </p:nvPr>
        </p:nvSpPr>
        <p:spPr/>
        <p:txBody>
          <a:bodyPr/>
          <a:lstStyle/>
          <a:p>
            <a:endParaRPr lang="en-US" dirty="0"/>
          </a:p>
        </p:txBody>
      </p:sp>
      <p:sp>
        <p:nvSpPr>
          <p:cNvPr id="5" name="Rectangle 4">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smtClean="0"/>
              <a:t>Static Perspective</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186560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smtClean="0"/>
              <a:t>Data Model</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03002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a:t>
            </a:r>
            <a:endParaRPr lang="en-US" dirty="0"/>
          </a:p>
        </p:txBody>
      </p:sp>
      <p:sp>
        <p:nvSpPr>
          <p:cNvPr id="3" name="Content Placeholder 2"/>
          <p:cNvSpPr>
            <a:spLocks noGrp="1"/>
          </p:cNvSpPr>
          <p:nvPr>
            <p:ph idx="1"/>
          </p:nvPr>
        </p:nvSpPr>
        <p:spPr/>
        <p:txBody>
          <a:bodyPr/>
          <a:lstStyle/>
          <a:p>
            <a:endParaRPr lang="en-US" dirty="0"/>
          </a:p>
        </p:txBody>
      </p:sp>
      <p:sp>
        <p:nvSpPr>
          <p:cNvPr id="4" name="Rectangle 3">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smtClean="0"/>
              <a:t>Dynamic Perspective</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222673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7962900" y="3531052"/>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0880601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Diagram</a:t>
            </a:r>
            <a:endParaRPr lang="en-US" dirty="0"/>
          </a:p>
        </p:txBody>
      </p:sp>
      <p:sp>
        <p:nvSpPr>
          <p:cNvPr id="4" name="Rectangle 3">
            <a:hlinkClick r:id="rId2" action="ppaction://hlinkfile"/>
          </p:cNvPr>
          <p:cNvSpPr/>
          <p:nvPr/>
        </p:nvSpPr>
        <p:spPr bwMode="auto">
          <a:xfrm>
            <a:off x="2895600" y="2667000"/>
            <a:ext cx="2895600" cy="1295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41917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0224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078323" y="4157123"/>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0426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06782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5637426" y="4759850"/>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30426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0451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6788150" y="1575576"/>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4648200" y="5271984"/>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9712519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WordArt 2"/>
          <p:cNvSpPr>
            <a:spLocks noChangeArrowheads="1" noChangeShapeType="1" noTextEdit="1"/>
          </p:cNvSpPr>
          <p:nvPr/>
        </p:nvSpPr>
        <p:spPr bwMode="gray">
          <a:xfrm>
            <a:off x="4343400" y="2667000"/>
            <a:ext cx="4800600" cy="1219200"/>
          </a:xfrm>
          <a:prstGeom prst="rect">
            <a:avLst/>
          </a:prstGeom>
        </p:spPr>
        <p:txBody>
          <a:bodyPr wrap="none" fromWordArt="1">
            <a:prstTxWarp prst="textPlain">
              <a:avLst>
                <a:gd name="adj" fmla="val 50000"/>
              </a:avLst>
            </a:prstTxWarp>
          </a:bodyPr>
          <a:lstStyle/>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Thanks </a:t>
            </a:r>
          </a:p>
          <a:p>
            <a:pPr algn="ctr"/>
            <a:r>
              <a:rPr lang="en-US" sz="3600" kern="1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rPr>
              <a:t>for your listening!</a:t>
            </a:r>
            <a:endParaRPr lang="en-US" sz="3600" kern="1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Verdana"/>
              <a:cs typeface="Verdana"/>
            </a:endParaRPr>
          </a:p>
        </p:txBody>
      </p:sp>
      <p:pic>
        <p:nvPicPr>
          <p:cNvPr id="7" name="Picture 59" descr="C:\Users\VOTINH\Desktop\HIT-hk2-N3\Logo HIT\HIT-B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4158566"/>
            <a:ext cx="3629305" cy="2722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inVertical)">
                                      <p:cBhvr>
                                        <p:cTn id="7" dur="500"/>
                                        <p:tgtEl>
                                          <p:spTgt spid="66562"/>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4)">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Introduction to POS System</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Content Placeholder 5"/>
          <p:cNvSpPr>
            <a:spLocks noGrp="1"/>
          </p:cNvSpPr>
          <p:nvPr>
            <p:ph idx="1"/>
          </p:nvPr>
        </p:nvSpPr>
        <p:spPr>
          <a:xfrm>
            <a:off x="762000" y="2362200"/>
            <a:ext cx="8001000" cy="4191000"/>
          </a:xfrm>
        </p:spPr>
        <p:txBody>
          <a:bodyPr/>
          <a:lstStyle/>
          <a:p>
            <a:pPr marL="0" indent="0" algn="just">
              <a:buNone/>
            </a:pPr>
            <a:r>
              <a:rPr lang="en-US" sz="2400" b="1" i="1" dirty="0">
                <a:solidFill>
                  <a:srgbClr val="0070C0"/>
                </a:solidFill>
                <a:latin typeface="+mj-lt"/>
              </a:rPr>
              <a:t>Company A, a retail chain, has decided to develop a sales system (hereinafter, the system) in conjunction with its launch of a point service. </a:t>
            </a:r>
            <a:endParaRPr lang="en-US" sz="2400" b="1" i="1" dirty="0" smtClean="0">
              <a:solidFill>
                <a:srgbClr val="0070C0"/>
              </a:solidFill>
              <a:latin typeface="+mj-lt"/>
            </a:endParaRPr>
          </a:p>
          <a:p>
            <a:pPr marL="0" indent="0" algn="just">
              <a:buNone/>
            </a:pPr>
            <a:r>
              <a:rPr lang="en-US" sz="2400" b="1" i="1" dirty="0" smtClean="0">
                <a:solidFill>
                  <a:srgbClr val="0070C0"/>
                </a:solidFill>
                <a:latin typeface="+mj-lt"/>
              </a:rPr>
              <a:t>Solution here are Web using </a:t>
            </a:r>
            <a:r>
              <a:rPr lang="en-US" sz="2400" b="1" i="1" dirty="0">
                <a:solidFill>
                  <a:srgbClr val="0070C0"/>
                </a:solidFill>
                <a:latin typeface="+mj-lt"/>
              </a:rPr>
              <a:t>ASP.NET MVC 3 framework, only Web browser, no local Database needed for any POS terminal. And authorized managers can display statistic reports from Internet.</a:t>
            </a:r>
          </a:p>
          <a:p>
            <a:pPr marL="0" indent="0">
              <a:buNone/>
            </a:pPr>
            <a:endParaRPr lang="en-US" sz="1800" dirty="0">
              <a:latin typeface="+mj-lt"/>
            </a:endParaRPr>
          </a:p>
        </p:txBody>
      </p:sp>
    </p:spTree>
    <p:extLst>
      <p:ext uri="{BB962C8B-B14F-4D97-AF65-F5344CB8AC3E}">
        <p14:creationId xmlns:p14="http://schemas.microsoft.com/office/powerpoint/2010/main" val="3644494017"/>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Scope</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Content Placeholder 5"/>
          <p:cNvSpPr>
            <a:spLocks noGrp="1"/>
          </p:cNvSpPr>
          <p:nvPr>
            <p:ph idx="1"/>
          </p:nvPr>
        </p:nvSpPr>
        <p:spPr>
          <a:xfrm>
            <a:off x="762000" y="1828800"/>
            <a:ext cx="8229600" cy="4724400"/>
          </a:xfrm>
        </p:spPr>
        <p:txBody>
          <a:bodyPr/>
          <a:lstStyle/>
          <a:p>
            <a:pPr marL="0" indent="0">
              <a:buNone/>
            </a:pPr>
            <a:r>
              <a:rPr lang="en-US" sz="2200" dirty="0"/>
              <a:t>HIT Team will develop POS System on web platform with following targets:</a:t>
            </a:r>
          </a:p>
          <a:p>
            <a:pPr lvl="0"/>
            <a:r>
              <a:rPr lang="en-US" sz="2200" dirty="0"/>
              <a:t>Quick Checkout: Each cashier will have a bar-code scanners. Products sold at stores have bar codes attached which indicate the product codes.</a:t>
            </a:r>
          </a:p>
          <a:p>
            <a:pPr lvl="0"/>
            <a:r>
              <a:rPr lang="en-US" sz="2200" dirty="0"/>
              <a:t>Payment Options: Company A offers payment by cash or by using loyalty point.</a:t>
            </a:r>
          </a:p>
          <a:p>
            <a:pPr lvl="0"/>
            <a:r>
              <a:rPr lang="en-US" sz="2200" dirty="0"/>
              <a:t>Control: Products are classified into product types such as food, general merchandise, etc. Not all stores carry every product type, and the range of product types carried is designated for each store.</a:t>
            </a:r>
          </a:p>
          <a:p>
            <a:pPr lvl="0"/>
            <a:r>
              <a:rPr lang="en-US" sz="2200" dirty="0"/>
              <a:t>Competitive prices: the system has capable of performing the statistical analysis on the sales records of all stores in near real-time manner.</a:t>
            </a:r>
          </a:p>
          <a:p>
            <a:pPr marL="0" indent="0">
              <a:buNone/>
            </a:pPr>
            <a:endParaRPr lang="en-US" sz="1800" dirty="0">
              <a:latin typeface="+mj-lt"/>
            </a:endParaRPr>
          </a:p>
        </p:txBody>
      </p:sp>
    </p:spTree>
    <p:extLst>
      <p:ext uri="{BB962C8B-B14F-4D97-AF65-F5344CB8AC3E}">
        <p14:creationId xmlns:p14="http://schemas.microsoft.com/office/powerpoint/2010/main" val="1192639932"/>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5592312" y="2300184"/>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2017529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89288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89" name="Picture 49" descr="arrow_metal01"/>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85800" y="2209800"/>
            <a:ext cx="2741613" cy="3657600"/>
          </a:xfrm>
          <a:prstGeom prst="rect">
            <a:avLst/>
          </a:prstGeom>
          <a:noFill/>
          <a:extLst>
            <a:ext uri="{909E8E84-426E-40DD-AFC4-6F175D3DCCD1}">
              <a14:hiddenFill xmlns:a14="http://schemas.microsoft.com/office/drawing/2010/main">
                <a:solidFill>
                  <a:srgbClr val="FFFFFF"/>
                </a:solidFill>
              </a14:hiddenFill>
            </a:ext>
          </a:extLst>
        </p:spPr>
      </p:pic>
      <p:sp>
        <p:nvSpPr>
          <p:cNvPr id="35844" name="Line 4"/>
          <p:cNvSpPr>
            <a:spLocks noChangeShapeType="1"/>
          </p:cNvSpPr>
          <p:nvPr/>
        </p:nvSpPr>
        <p:spPr bwMode="black">
          <a:xfrm>
            <a:off x="2749550" y="22082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47" name="Rectangle 7"/>
          <p:cNvSpPr>
            <a:spLocks noGrp="1" noChangeArrowheads="1"/>
          </p:cNvSpPr>
          <p:nvPr>
            <p:ph type="title"/>
          </p:nvPr>
        </p:nvSpPr>
        <p:spPr/>
        <p:txBody>
          <a:bodyPr/>
          <a:lstStyle/>
          <a:p>
            <a:r>
              <a:rPr lang="en-US" dirty="0"/>
              <a:t>Contents</a:t>
            </a:r>
          </a:p>
        </p:txBody>
      </p:sp>
      <p:sp>
        <p:nvSpPr>
          <p:cNvPr id="35848" name="Rectangle 8"/>
          <p:cNvSpPr>
            <a:spLocks noChangeArrowheads="1"/>
          </p:cNvSpPr>
          <p:nvPr/>
        </p:nvSpPr>
        <p:spPr bwMode="black">
          <a:xfrm>
            <a:off x="3435350" y="1827212"/>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Summary </a:t>
            </a:r>
            <a:endParaRPr lang="en-US" dirty="0"/>
          </a:p>
        </p:txBody>
      </p:sp>
      <p:sp>
        <p:nvSpPr>
          <p:cNvPr id="35849" name="Line 9"/>
          <p:cNvSpPr>
            <a:spLocks noChangeShapeType="1"/>
          </p:cNvSpPr>
          <p:nvPr/>
        </p:nvSpPr>
        <p:spPr bwMode="black">
          <a:xfrm>
            <a:off x="3352800" y="2840644"/>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0" name="Rectangle 10"/>
          <p:cNvSpPr>
            <a:spLocks noChangeArrowheads="1"/>
          </p:cNvSpPr>
          <p:nvPr/>
        </p:nvSpPr>
        <p:spPr bwMode="black">
          <a:xfrm>
            <a:off x="4245328" y="3087469"/>
            <a:ext cx="3984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dirty="0" smtClean="0"/>
              <a:t>Software Architecture </a:t>
            </a:r>
            <a:r>
              <a:rPr lang="en-US" dirty="0"/>
              <a:t>Document</a:t>
            </a:r>
          </a:p>
        </p:txBody>
      </p:sp>
      <p:sp>
        <p:nvSpPr>
          <p:cNvPr id="35851" name="Line 11"/>
          <p:cNvSpPr>
            <a:spLocks noChangeShapeType="1"/>
          </p:cNvSpPr>
          <p:nvPr/>
        </p:nvSpPr>
        <p:spPr bwMode="black">
          <a:xfrm>
            <a:off x="3733800" y="3475973"/>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2" name="Rectangle 12"/>
          <p:cNvSpPr>
            <a:spLocks noChangeArrowheads="1"/>
          </p:cNvSpPr>
          <p:nvPr/>
        </p:nvSpPr>
        <p:spPr bwMode="black">
          <a:xfrm>
            <a:off x="3919537" y="49343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User Guide</a:t>
            </a:r>
            <a:endParaRPr lang="en-US" dirty="0"/>
          </a:p>
        </p:txBody>
      </p:sp>
      <p:sp>
        <p:nvSpPr>
          <p:cNvPr id="35853" name="Line 13"/>
          <p:cNvSpPr>
            <a:spLocks noChangeShapeType="1"/>
          </p:cNvSpPr>
          <p:nvPr/>
        </p:nvSpPr>
        <p:spPr bwMode="black">
          <a:xfrm>
            <a:off x="3352800" y="53324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854" name="Rectangle 14"/>
          <p:cNvSpPr>
            <a:spLocks noChangeArrowheads="1"/>
          </p:cNvSpPr>
          <p:nvPr/>
        </p:nvSpPr>
        <p:spPr bwMode="black">
          <a:xfrm>
            <a:off x="3815900" y="24384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Project Plan</a:t>
            </a:r>
            <a:endParaRPr lang="en-US" dirty="0"/>
          </a:p>
        </p:txBody>
      </p:sp>
      <p:grpSp>
        <p:nvGrpSpPr>
          <p:cNvPr id="35934" name="Group 94"/>
          <p:cNvGrpSpPr>
            <a:grpSpLocks/>
          </p:cNvGrpSpPr>
          <p:nvPr/>
        </p:nvGrpSpPr>
        <p:grpSpPr bwMode="auto">
          <a:xfrm>
            <a:off x="2590800" y="1816100"/>
            <a:ext cx="393700" cy="393700"/>
            <a:chOff x="2543" y="1006"/>
            <a:chExt cx="416" cy="416"/>
          </a:xfrm>
          <a:solidFill>
            <a:schemeClr val="tx2">
              <a:lumMod val="40000"/>
              <a:lumOff val="60000"/>
            </a:schemeClr>
          </a:solidFill>
        </p:grpSpPr>
        <p:sp>
          <p:nvSpPr>
            <p:cNvPr id="35892" name="Oval 52"/>
            <p:cNvSpPr>
              <a:spLocks noChangeArrowheads="1"/>
            </p:cNvSpPr>
            <p:nvPr/>
          </p:nvSpPr>
          <p:spPr bwMode="gray">
            <a:xfrm>
              <a:off x="254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893" name="Group 53"/>
            <p:cNvGrpSpPr>
              <a:grpSpLocks/>
            </p:cNvGrpSpPr>
            <p:nvPr/>
          </p:nvGrpSpPr>
          <p:grpSpPr bwMode="auto">
            <a:xfrm rot="-2288454">
              <a:off x="2578" y="1034"/>
              <a:ext cx="348" cy="356"/>
              <a:chOff x="887" y="2040"/>
              <a:chExt cx="433" cy="422"/>
            </a:xfrm>
            <a:grpFill/>
          </p:grpSpPr>
          <p:pic>
            <p:nvPicPr>
              <p:cNvPr id="35894" name="Picture 5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895" name="Oval 5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896" name="Picture 5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8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257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3" name="Group 93"/>
          <p:cNvGrpSpPr>
            <a:grpSpLocks/>
          </p:cNvGrpSpPr>
          <p:nvPr/>
        </p:nvGrpSpPr>
        <p:grpSpPr bwMode="auto">
          <a:xfrm>
            <a:off x="3216275" y="2461232"/>
            <a:ext cx="393700" cy="393700"/>
            <a:chOff x="3071" y="1006"/>
            <a:chExt cx="416" cy="416"/>
          </a:xfrm>
          <a:solidFill>
            <a:srgbClr val="00B050"/>
          </a:solidFill>
        </p:grpSpPr>
        <p:sp>
          <p:nvSpPr>
            <p:cNvPr id="35902" name="Oval 62"/>
            <p:cNvSpPr>
              <a:spLocks noChangeArrowheads="1"/>
            </p:cNvSpPr>
            <p:nvPr/>
          </p:nvSpPr>
          <p:spPr bwMode="gray">
            <a:xfrm>
              <a:off x="3071"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3" name="Group 63"/>
            <p:cNvGrpSpPr>
              <a:grpSpLocks/>
            </p:cNvGrpSpPr>
            <p:nvPr/>
          </p:nvGrpSpPr>
          <p:grpSpPr bwMode="auto">
            <a:xfrm rot="-2288454">
              <a:off x="3106" y="1034"/>
              <a:ext cx="348" cy="356"/>
              <a:chOff x="887" y="2040"/>
              <a:chExt cx="433" cy="422"/>
            </a:xfrm>
            <a:grpFill/>
          </p:grpSpPr>
          <p:pic>
            <p:nvPicPr>
              <p:cNvPr id="35904" name="Picture 6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05" name="Oval 6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06" name="Picture 6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6"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098"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2" name="Group 92"/>
          <p:cNvGrpSpPr>
            <a:grpSpLocks/>
          </p:cNvGrpSpPr>
          <p:nvPr/>
        </p:nvGrpSpPr>
        <p:grpSpPr bwMode="auto">
          <a:xfrm>
            <a:off x="3570288" y="3093385"/>
            <a:ext cx="393700" cy="393700"/>
            <a:chOff x="3647" y="1006"/>
            <a:chExt cx="416" cy="416"/>
          </a:xfrm>
          <a:solidFill>
            <a:srgbClr val="7030A0"/>
          </a:solidFill>
        </p:grpSpPr>
        <p:sp>
          <p:nvSpPr>
            <p:cNvPr id="35907" name="Oval 67"/>
            <p:cNvSpPr>
              <a:spLocks noChangeArrowheads="1"/>
            </p:cNvSpPr>
            <p:nvPr/>
          </p:nvSpPr>
          <p:spPr bwMode="gray">
            <a:xfrm>
              <a:off x="3647"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08" name="Group 68"/>
            <p:cNvGrpSpPr>
              <a:grpSpLocks/>
            </p:cNvGrpSpPr>
            <p:nvPr/>
          </p:nvGrpSpPr>
          <p:grpSpPr bwMode="auto">
            <a:xfrm rot="-2288454">
              <a:off x="3682" y="1034"/>
              <a:ext cx="348" cy="356"/>
              <a:chOff x="887" y="2040"/>
              <a:chExt cx="433" cy="422"/>
            </a:xfrm>
            <a:grpFill/>
          </p:grpSpPr>
          <p:pic>
            <p:nvPicPr>
              <p:cNvPr id="35909" name="Picture 69"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0" name="Oval 70"/>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1" name="Picture 71"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7"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3676"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931" name="Group 91"/>
          <p:cNvGrpSpPr>
            <a:grpSpLocks/>
          </p:cNvGrpSpPr>
          <p:nvPr/>
        </p:nvGrpSpPr>
        <p:grpSpPr bwMode="auto">
          <a:xfrm>
            <a:off x="3200400" y="4940300"/>
            <a:ext cx="393700" cy="393700"/>
            <a:chOff x="4213" y="1006"/>
            <a:chExt cx="416" cy="416"/>
          </a:xfrm>
          <a:solidFill>
            <a:srgbClr val="00B0F0"/>
          </a:solidFill>
        </p:grpSpPr>
        <p:sp>
          <p:nvSpPr>
            <p:cNvPr id="35912"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35913" name="Group 73"/>
            <p:cNvGrpSpPr>
              <a:grpSpLocks/>
            </p:cNvGrpSpPr>
            <p:nvPr/>
          </p:nvGrpSpPr>
          <p:grpSpPr bwMode="auto">
            <a:xfrm rot="-2288454">
              <a:off x="4248" y="1034"/>
              <a:ext cx="348" cy="356"/>
              <a:chOff x="887" y="2040"/>
              <a:chExt cx="433" cy="422"/>
            </a:xfrm>
            <a:grpFill/>
          </p:grpSpPr>
          <p:pic>
            <p:nvPicPr>
              <p:cNvPr id="35914"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35915"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35916"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359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Striped Right Arrow 4"/>
          <p:cNvSpPr/>
          <p:nvPr/>
        </p:nvSpPr>
        <p:spPr bwMode="auto">
          <a:xfrm rot="10800000">
            <a:off x="8049171" y="2904599"/>
            <a:ext cx="1143000" cy="507548"/>
          </a:xfrm>
          <a:prstGeom prst="stripedRightArrow">
            <a:avLst/>
          </a:prstGeom>
          <a:ln w="9525" cap="flat" cmpd="sng" algn="ctr">
            <a:solidFill>
              <a:schemeClr val="tx1">
                <a:lumMod val="95000"/>
                <a:lumOff val="5000"/>
              </a:schemeClr>
            </a:solidFill>
            <a:prstDash val="solid"/>
            <a:round/>
            <a:headEnd type="none" w="med" len="med"/>
            <a:tailEnd type="none" w="med" len="med"/>
          </a:ln>
          <a:effectLst/>
          <a:scene3d>
            <a:camera prst="perspectiveContrastingRightFacing"/>
            <a:lightRig rig="threePt" dir="t"/>
          </a:scene3d>
          <a:sp3d>
            <a:bevelT prst="slope"/>
          </a:sp3d>
        </p:spPr>
        <p:style>
          <a:lnRef idx="0">
            <a:scrgbClr r="0" g="0" b="0"/>
          </a:lnRef>
          <a:fillRef idx="1003">
            <a:schemeClr val="dk2"/>
          </a:fillRef>
          <a:effectRef idx="0">
            <a:scrgbClr r="0" g="0" b="0"/>
          </a:effectRef>
          <a:fontRef idx="major"/>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55" name="Picture 59" descr="C:\Users\VOTINH\Desktop\HIT-hk2-N3\Logo HIT\HIT-Bi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4694" y="5800298"/>
            <a:ext cx="1611954" cy="1209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2"/>
          <p:cNvSpPr>
            <a:spLocks noChangeArrowheads="1"/>
          </p:cNvSpPr>
          <p:nvPr/>
        </p:nvSpPr>
        <p:spPr bwMode="black">
          <a:xfrm>
            <a:off x="3386137" y="5410200"/>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Demo</a:t>
            </a:r>
            <a:endParaRPr lang="en-US" dirty="0"/>
          </a:p>
        </p:txBody>
      </p:sp>
      <p:sp>
        <p:nvSpPr>
          <p:cNvPr id="43" name="Line 13"/>
          <p:cNvSpPr>
            <a:spLocks noChangeShapeType="1"/>
          </p:cNvSpPr>
          <p:nvPr/>
        </p:nvSpPr>
        <p:spPr bwMode="black">
          <a:xfrm>
            <a:off x="2819400" y="58082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44" name="Group 91"/>
          <p:cNvGrpSpPr>
            <a:grpSpLocks/>
          </p:cNvGrpSpPr>
          <p:nvPr/>
        </p:nvGrpSpPr>
        <p:grpSpPr bwMode="auto">
          <a:xfrm>
            <a:off x="2667000" y="5416116"/>
            <a:ext cx="393700" cy="393700"/>
            <a:chOff x="4213" y="1006"/>
            <a:chExt cx="416" cy="416"/>
          </a:xfrm>
          <a:solidFill>
            <a:srgbClr val="FF0000"/>
          </a:solidFill>
        </p:grpSpPr>
        <p:sp>
          <p:nvSpPr>
            <p:cNvPr id="45"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46" name="Group 73"/>
            <p:cNvGrpSpPr>
              <a:grpSpLocks/>
            </p:cNvGrpSpPr>
            <p:nvPr/>
          </p:nvGrpSpPr>
          <p:grpSpPr bwMode="auto">
            <a:xfrm rot="-2288454">
              <a:off x="4248" y="1034"/>
              <a:ext cx="348" cy="356"/>
              <a:chOff x="887" y="2040"/>
              <a:chExt cx="433" cy="422"/>
            </a:xfrm>
            <a:grpFill/>
          </p:grpSpPr>
          <p:pic>
            <p:nvPicPr>
              <p:cNvPr id="4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4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4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Rectangle 12"/>
          <p:cNvSpPr>
            <a:spLocks noChangeArrowheads="1"/>
          </p:cNvSpPr>
          <p:nvPr/>
        </p:nvSpPr>
        <p:spPr bwMode="black">
          <a:xfrm>
            <a:off x="4244760" y="4324784"/>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smtClean="0"/>
              <a:t>Testing Plan</a:t>
            </a:r>
            <a:endParaRPr lang="en-US" dirty="0"/>
          </a:p>
        </p:txBody>
      </p:sp>
      <p:sp>
        <p:nvSpPr>
          <p:cNvPr id="52" name="Line 13"/>
          <p:cNvSpPr>
            <a:spLocks noChangeShapeType="1"/>
          </p:cNvSpPr>
          <p:nvPr/>
        </p:nvSpPr>
        <p:spPr bwMode="black">
          <a:xfrm>
            <a:off x="3678023" y="4722812"/>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53" name="Group 91"/>
          <p:cNvGrpSpPr>
            <a:grpSpLocks/>
          </p:cNvGrpSpPr>
          <p:nvPr/>
        </p:nvGrpSpPr>
        <p:grpSpPr bwMode="auto">
          <a:xfrm>
            <a:off x="3525623" y="4330700"/>
            <a:ext cx="393700" cy="393700"/>
            <a:chOff x="4213" y="1006"/>
            <a:chExt cx="416" cy="416"/>
          </a:xfrm>
          <a:solidFill>
            <a:srgbClr val="FFC000"/>
          </a:solidFill>
        </p:grpSpPr>
        <p:sp>
          <p:nvSpPr>
            <p:cNvPr id="5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56" name="Group 73"/>
            <p:cNvGrpSpPr>
              <a:grpSpLocks/>
            </p:cNvGrpSpPr>
            <p:nvPr/>
          </p:nvGrpSpPr>
          <p:grpSpPr bwMode="auto">
            <a:xfrm rot="-2288454">
              <a:off x="4248" y="1034"/>
              <a:ext cx="348" cy="356"/>
              <a:chOff x="887" y="2040"/>
              <a:chExt cx="433" cy="422"/>
            </a:xfrm>
            <a:grpFill/>
          </p:grpSpPr>
          <p:pic>
            <p:nvPicPr>
              <p:cNvPr id="58"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59"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0"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57"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tangle 12"/>
          <p:cNvSpPr>
            <a:spLocks noChangeArrowheads="1"/>
          </p:cNvSpPr>
          <p:nvPr/>
        </p:nvSpPr>
        <p:spPr bwMode="black">
          <a:xfrm>
            <a:off x="4432514" y="3710916"/>
            <a:ext cx="355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en-US" dirty="0"/>
              <a:t>Software Design Specification</a:t>
            </a:r>
          </a:p>
        </p:txBody>
      </p:sp>
      <p:sp>
        <p:nvSpPr>
          <p:cNvPr id="62" name="Line 13"/>
          <p:cNvSpPr>
            <a:spLocks noChangeShapeType="1"/>
          </p:cNvSpPr>
          <p:nvPr/>
        </p:nvSpPr>
        <p:spPr bwMode="black">
          <a:xfrm>
            <a:off x="3886200" y="4166528"/>
            <a:ext cx="4800600"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3" name="Group 91"/>
          <p:cNvGrpSpPr>
            <a:grpSpLocks/>
          </p:cNvGrpSpPr>
          <p:nvPr/>
        </p:nvGrpSpPr>
        <p:grpSpPr bwMode="auto">
          <a:xfrm>
            <a:off x="3713377" y="3716832"/>
            <a:ext cx="393700" cy="393700"/>
            <a:chOff x="4213" y="1006"/>
            <a:chExt cx="416" cy="416"/>
          </a:xfrm>
          <a:solidFill>
            <a:srgbClr val="38A3B2"/>
          </a:solidFill>
        </p:grpSpPr>
        <p:sp>
          <p:nvSpPr>
            <p:cNvPr id="64" name="Oval 72"/>
            <p:cNvSpPr>
              <a:spLocks noChangeArrowheads="1"/>
            </p:cNvSpPr>
            <p:nvPr/>
          </p:nvSpPr>
          <p:spPr bwMode="gray">
            <a:xfrm>
              <a:off x="4213" y="1006"/>
              <a:ext cx="416" cy="416"/>
            </a:xfrm>
            <a:prstGeom prst="ellipse">
              <a:avLst/>
            </a:prstGeom>
            <a:grpFill/>
            <a:ln w="9525">
              <a:solidFill>
                <a:srgbClr val="DDDDDD"/>
              </a:solidFill>
              <a:round/>
              <a:headEnd/>
              <a:tailEnd/>
            </a:ln>
            <a:effectLst>
              <a:outerShdw dist="35921" dir="2700000" algn="ctr" rotWithShape="0">
                <a:schemeClr val="bg2">
                  <a:alpha val="50000"/>
                </a:schemeClr>
              </a:outerShdw>
            </a:effectLst>
          </p:spPr>
          <p:txBody>
            <a:bodyPr wrap="none" anchor="ctr"/>
            <a:lstStyle/>
            <a:p>
              <a:endParaRPr lang="en-US" dirty="0"/>
            </a:p>
          </p:txBody>
        </p:sp>
        <p:grpSp>
          <p:nvGrpSpPr>
            <p:cNvPr id="65" name="Group 73"/>
            <p:cNvGrpSpPr>
              <a:grpSpLocks/>
            </p:cNvGrpSpPr>
            <p:nvPr/>
          </p:nvGrpSpPr>
          <p:grpSpPr bwMode="auto">
            <a:xfrm rot="-2288454">
              <a:off x="4248" y="1034"/>
              <a:ext cx="348" cy="356"/>
              <a:chOff x="887" y="2040"/>
              <a:chExt cx="433" cy="422"/>
            </a:xfrm>
            <a:grpFill/>
          </p:grpSpPr>
          <p:pic>
            <p:nvPicPr>
              <p:cNvPr id="67" name="Picture 7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grpFill/>
              <a:extLst/>
            </p:spPr>
          </p:pic>
          <p:sp>
            <p:nvSpPr>
              <p:cNvPr id="68" name="Oval 75"/>
              <p:cNvSpPr>
                <a:spLocks noChangeArrowheads="1"/>
              </p:cNvSpPr>
              <p:nvPr/>
            </p:nvSpPr>
            <p:spPr bwMode="gray">
              <a:xfrm>
                <a:off x="887" y="2040"/>
                <a:ext cx="433" cy="422"/>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69" name="Picture 7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0" y="2044"/>
                <a:ext cx="345" cy="149"/>
              </a:xfrm>
              <a:prstGeom prst="rect">
                <a:avLst/>
              </a:prstGeom>
              <a:grpFill/>
              <a:extLst/>
            </p:spPr>
          </p:pic>
        </p:grpSp>
        <p:pic>
          <p:nvPicPr>
            <p:cNvPr id="6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l="12015" t="9302" r="12404" b="12598"/>
            <a:stretch>
              <a:fillRect/>
            </a:stretch>
          </p:blipFill>
          <p:spPr bwMode="gray">
            <a:xfrm>
              <a:off x="4240" y="1020"/>
              <a:ext cx="359" cy="37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2152258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1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889"/>
                                        </p:tgtEl>
                                        <p:attrNameLst>
                                          <p:attrName>style.visibility</p:attrName>
                                        </p:attrNameLst>
                                      </p:cBhvr>
                                      <p:to>
                                        <p:strVal val="visible"/>
                                      </p:to>
                                    </p:set>
                                    <p:anim calcmode="lin" valueType="num">
                                      <p:cBhvr additive="base">
                                        <p:cTn id="12" dur="500" fill="hold"/>
                                        <p:tgtEl>
                                          <p:spTgt spid="35889"/>
                                        </p:tgtEl>
                                        <p:attrNameLst>
                                          <p:attrName>ppt_x</p:attrName>
                                        </p:attrNameLst>
                                      </p:cBhvr>
                                      <p:tavLst>
                                        <p:tav tm="0">
                                          <p:val>
                                            <p:strVal val="#ppt_x"/>
                                          </p:val>
                                        </p:tav>
                                        <p:tav tm="100000">
                                          <p:val>
                                            <p:strVal val="#ppt_x"/>
                                          </p:val>
                                        </p:tav>
                                      </p:tavLst>
                                    </p:anim>
                                    <p:anim calcmode="lin" valueType="num">
                                      <p:cBhvr additive="base">
                                        <p:cTn id="13" dur="500" fill="hold"/>
                                        <p:tgtEl>
                                          <p:spTgt spid="358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934"/>
                                        </p:tgtEl>
                                        <p:attrNameLst>
                                          <p:attrName>style.visibility</p:attrName>
                                        </p:attrNameLst>
                                      </p:cBhvr>
                                      <p:to>
                                        <p:strVal val="visible"/>
                                      </p:to>
                                    </p:set>
                                    <p:anim calcmode="lin" valueType="num">
                                      <p:cBhvr additive="base">
                                        <p:cTn id="16" dur="500" fill="hold"/>
                                        <p:tgtEl>
                                          <p:spTgt spid="35934"/>
                                        </p:tgtEl>
                                        <p:attrNameLst>
                                          <p:attrName>ppt_x</p:attrName>
                                        </p:attrNameLst>
                                      </p:cBhvr>
                                      <p:tavLst>
                                        <p:tav tm="0">
                                          <p:val>
                                            <p:strVal val="#ppt_x"/>
                                          </p:val>
                                        </p:tav>
                                        <p:tav tm="100000">
                                          <p:val>
                                            <p:strVal val="#ppt_x"/>
                                          </p:val>
                                        </p:tav>
                                      </p:tavLst>
                                    </p:anim>
                                    <p:anim calcmode="lin" valueType="num">
                                      <p:cBhvr additive="base">
                                        <p:cTn id="17" dur="500" fill="hold"/>
                                        <p:tgtEl>
                                          <p:spTgt spid="3593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933"/>
                                        </p:tgtEl>
                                        <p:attrNameLst>
                                          <p:attrName>style.visibility</p:attrName>
                                        </p:attrNameLst>
                                      </p:cBhvr>
                                      <p:to>
                                        <p:strVal val="visible"/>
                                      </p:to>
                                    </p:set>
                                    <p:anim calcmode="lin" valueType="num">
                                      <p:cBhvr additive="base">
                                        <p:cTn id="20" dur="500" fill="hold"/>
                                        <p:tgtEl>
                                          <p:spTgt spid="35933"/>
                                        </p:tgtEl>
                                        <p:attrNameLst>
                                          <p:attrName>ppt_x</p:attrName>
                                        </p:attrNameLst>
                                      </p:cBhvr>
                                      <p:tavLst>
                                        <p:tav tm="0">
                                          <p:val>
                                            <p:strVal val="#ppt_x"/>
                                          </p:val>
                                        </p:tav>
                                        <p:tav tm="100000">
                                          <p:val>
                                            <p:strVal val="#ppt_x"/>
                                          </p:val>
                                        </p:tav>
                                      </p:tavLst>
                                    </p:anim>
                                    <p:anim calcmode="lin" valueType="num">
                                      <p:cBhvr additive="base">
                                        <p:cTn id="21" dur="500" fill="hold"/>
                                        <p:tgtEl>
                                          <p:spTgt spid="3593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932"/>
                                        </p:tgtEl>
                                        <p:attrNameLst>
                                          <p:attrName>style.visibility</p:attrName>
                                        </p:attrNameLst>
                                      </p:cBhvr>
                                      <p:to>
                                        <p:strVal val="visible"/>
                                      </p:to>
                                    </p:set>
                                    <p:anim calcmode="lin" valueType="num">
                                      <p:cBhvr additive="base">
                                        <p:cTn id="24" dur="500" fill="hold"/>
                                        <p:tgtEl>
                                          <p:spTgt spid="35932"/>
                                        </p:tgtEl>
                                        <p:attrNameLst>
                                          <p:attrName>ppt_x</p:attrName>
                                        </p:attrNameLst>
                                      </p:cBhvr>
                                      <p:tavLst>
                                        <p:tav tm="0">
                                          <p:val>
                                            <p:strVal val="#ppt_x"/>
                                          </p:val>
                                        </p:tav>
                                        <p:tav tm="100000">
                                          <p:val>
                                            <p:strVal val="#ppt_x"/>
                                          </p:val>
                                        </p:tav>
                                      </p:tavLst>
                                    </p:anim>
                                    <p:anim calcmode="lin" valueType="num">
                                      <p:cBhvr additive="base">
                                        <p:cTn id="25" dur="500" fill="hold"/>
                                        <p:tgtEl>
                                          <p:spTgt spid="359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931"/>
                                        </p:tgtEl>
                                        <p:attrNameLst>
                                          <p:attrName>style.visibility</p:attrName>
                                        </p:attrNameLst>
                                      </p:cBhvr>
                                      <p:to>
                                        <p:strVal val="visible"/>
                                      </p:to>
                                    </p:set>
                                    <p:anim calcmode="lin" valueType="num">
                                      <p:cBhvr additive="base">
                                        <p:cTn id="28" dur="500" fill="hold"/>
                                        <p:tgtEl>
                                          <p:spTgt spid="35931"/>
                                        </p:tgtEl>
                                        <p:attrNameLst>
                                          <p:attrName>ppt_x</p:attrName>
                                        </p:attrNameLst>
                                      </p:cBhvr>
                                      <p:tavLst>
                                        <p:tav tm="0">
                                          <p:val>
                                            <p:strVal val="#ppt_x"/>
                                          </p:val>
                                        </p:tav>
                                        <p:tav tm="100000">
                                          <p:val>
                                            <p:strVal val="#ppt_x"/>
                                          </p:val>
                                        </p:tav>
                                      </p:tavLst>
                                    </p:anim>
                                    <p:anim calcmode="lin" valueType="num">
                                      <p:cBhvr additive="base">
                                        <p:cTn id="29" dur="500" fill="hold"/>
                                        <p:tgtEl>
                                          <p:spTgt spid="359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844"/>
                                        </p:tgtEl>
                                        <p:attrNameLst>
                                          <p:attrName>style.visibility</p:attrName>
                                        </p:attrNameLst>
                                      </p:cBhvr>
                                      <p:to>
                                        <p:strVal val="visible"/>
                                      </p:to>
                                    </p:set>
                                    <p:anim calcmode="lin" valueType="num">
                                      <p:cBhvr additive="base">
                                        <p:cTn id="32" dur="500" fill="hold"/>
                                        <p:tgtEl>
                                          <p:spTgt spid="35844"/>
                                        </p:tgtEl>
                                        <p:attrNameLst>
                                          <p:attrName>ppt_x</p:attrName>
                                        </p:attrNameLst>
                                      </p:cBhvr>
                                      <p:tavLst>
                                        <p:tav tm="0">
                                          <p:val>
                                            <p:strVal val="#ppt_x"/>
                                          </p:val>
                                        </p:tav>
                                        <p:tav tm="100000">
                                          <p:val>
                                            <p:strVal val="#ppt_x"/>
                                          </p:val>
                                        </p:tav>
                                      </p:tavLst>
                                    </p:anim>
                                    <p:anim calcmode="lin" valueType="num">
                                      <p:cBhvr additive="base">
                                        <p:cTn id="33" dur="500" fill="hold"/>
                                        <p:tgtEl>
                                          <p:spTgt spid="3584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5849"/>
                                        </p:tgtEl>
                                        <p:attrNameLst>
                                          <p:attrName>style.visibility</p:attrName>
                                        </p:attrNameLst>
                                      </p:cBhvr>
                                      <p:to>
                                        <p:strVal val="visible"/>
                                      </p:to>
                                    </p:set>
                                    <p:anim calcmode="lin" valueType="num">
                                      <p:cBhvr additive="base">
                                        <p:cTn id="36" dur="500" fill="hold"/>
                                        <p:tgtEl>
                                          <p:spTgt spid="35849"/>
                                        </p:tgtEl>
                                        <p:attrNameLst>
                                          <p:attrName>ppt_x</p:attrName>
                                        </p:attrNameLst>
                                      </p:cBhvr>
                                      <p:tavLst>
                                        <p:tav tm="0">
                                          <p:val>
                                            <p:strVal val="#ppt_x"/>
                                          </p:val>
                                        </p:tav>
                                        <p:tav tm="100000">
                                          <p:val>
                                            <p:strVal val="#ppt_x"/>
                                          </p:val>
                                        </p:tav>
                                      </p:tavLst>
                                    </p:anim>
                                    <p:anim calcmode="lin" valueType="num">
                                      <p:cBhvr additive="base">
                                        <p:cTn id="37" dur="500" fill="hold"/>
                                        <p:tgtEl>
                                          <p:spTgt spid="3584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5851"/>
                                        </p:tgtEl>
                                        <p:attrNameLst>
                                          <p:attrName>style.visibility</p:attrName>
                                        </p:attrNameLst>
                                      </p:cBhvr>
                                      <p:to>
                                        <p:strVal val="visible"/>
                                      </p:to>
                                    </p:set>
                                    <p:anim calcmode="lin" valueType="num">
                                      <p:cBhvr additive="base">
                                        <p:cTn id="40" dur="500" fill="hold"/>
                                        <p:tgtEl>
                                          <p:spTgt spid="35851"/>
                                        </p:tgtEl>
                                        <p:attrNameLst>
                                          <p:attrName>ppt_x</p:attrName>
                                        </p:attrNameLst>
                                      </p:cBhvr>
                                      <p:tavLst>
                                        <p:tav tm="0">
                                          <p:val>
                                            <p:strVal val="#ppt_x"/>
                                          </p:val>
                                        </p:tav>
                                        <p:tav tm="100000">
                                          <p:val>
                                            <p:strVal val="#ppt_x"/>
                                          </p:val>
                                        </p:tav>
                                      </p:tavLst>
                                    </p:anim>
                                    <p:anim calcmode="lin" valueType="num">
                                      <p:cBhvr additive="base">
                                        <p:cTn id="41" dur="500" fill="hold"/>
                                        <p:tgtEl>
                                          <p:spTgt spid="358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853"/>
                                        </p:tgtEl>
                                        <p:attrNameLst>
                                          <p:attrName>style.visibility</p:attrName>
                                        </p:attrNameLst>
                                      </p:cBhvr>
                                      <p:to>
                                        <p:strVal val="visible"/>
                                      </p:to>
                                    </p:set>
                                    <p:anim calcmode="lin" valueType="num">
                                      <p:cBhvr additive="base">
                                        <p:cTn id="44" dur="500" fill="hold"/>
                                        <p:tgtEl>
                                          <p:spTgt spid="35853"/>
                                        </p:tgtEl>
                                        <p:attrNameLst>
                                          <p:attrName>ppt_x</p:attrName>
                                        </p:attrNameLst>
                                      </p:cBhvr>
                                      <p:tavLst>
                                        <p:tav tm="0">
                                          <p:val>
                                            <p:strVal val="#ppt_x"/>
                                          </p:val>
                                        </p:tav>
                                        <p:tav tm="100000">
                                          <p:val>
                                            <p:strVal val="#ppt_x"/>
                                          </p:val>
                                        </p:tav>
                                      </p:tavLst>
                                    </p:anim>
                                    <p:anim calcmode="lin" valueType="num">
                                      <p:cBhvr additive="base">
                                        <p:cTn id="45" dur="500" fill="hold"/>
                                        <p:tgtEl>
                                          <p:spTgt spid="358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848"/>
                                        </p:tgtEl>
                                        <p:attrNameLst>
                                          <p:attrName>style.visibility</p:attrName>
                                        </p:attrNameLst>
                                      </p:cBhvr>
                                      <p:to>
                                        <p:strVal val="visible"/>
                                      </p:to>
                                    </p:set>
                                    <p:anim calcmode="lin" valueType="num">
                                      <p:cBhvr additive="base">
                                        <p:cTn id="48" dur="500" fill="hold"/>
                                        <p:tgtEl>
                                          <p:spTgt spid="35848"/>
                                        </p:tgtEl>
                                        <p:attrNameLst>
                                          <p:attrName>ppt_x</p:attrName>
                                        </p:attrNameLst>
                                      </p:cBhvr>
                                      <p:tavLst>
                                        <p:tav tm="0">
                                          <p:val>
                                            <p:strVal val="#ppt_x"/>
                                          </p:val>
                                        </p:tav>
                                        <p:tav tm="100000">
                                          <p:val>
                                            <p:strVal val="#ppt_x"/>
                                          </p:val>
                                        </p:tav>
                                      </p:tavLst>
                                    </p:anim>
                                    <p:anim calcmode="lin" valueType="num">
                                      <p:cBhvr additive="base">
                                        <p:cTn id="49" dur="500" fill="hold"/>
                                        <p:tgtEl>
                                          <p:spTgt spid="3584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5850"/>
                                        </p:tgtEl>
                                        <p:attrNameLst>
                                          <p:attrName>style.visibility</p:attrName>
                                        </p:attrNameLst>
                                      </p:cBhvr>
                                      <p:to>
                                        <p:strVal val="visible"/>
                                      </p:to>
                                    </p:set>
                                    <p:anim calcmode="lin" valueType="num">
                                      <p:cBhvr additive="base">
                                        <p:cTn id="52" dur="500" fill="hold"/>
                                        <p:tgtEl>
                                          <p:spTgt spid="35850"/>
                                        </p:tgtEl>
                                        <p:attrNameLst>
                                          <p:attrName>ppt_x</p:attrName>
                                        </p:attrNameLst>
                                      </p:cBhvr>
                                      <p:tavLst>
                                        <p:tav tm="0">
                                          <p:val>
                                            <p:strVal val="#ppt_x"/>
                                          </p:val>
                                        </p:tav>
                                        <p:tav tm="100000">
                                          <p:val>
                                            <p:strVal val="#ppt_x"/>
                                          </p:val>
                                        </p:tav>
                                      </p:tavLst>
                                    </p:anim>
                                    <p:anim calcmode="lin" valueType="num">
                                      <p:cBhvr additive="base">
                                        <p:cTn id="53" dur="500" fill="hold"/>
                                        <p:tgtEl>
                                          <p:spTgt spid="3585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852"/>
                                        </p:tgtEl>
                                        <p:attrNameLst>
                                          <p:attrName>style.visibility</p:attrName>
                                        </p:attrNameLst>
                                      </p:cBhvr>
                                      <p:to>
                                        <p:strVal val="visible"/>
                                      </p:to>
                                    </p:set>
                                    <p:anim calcmode="lin" valueType="num">
                                      <p:cBhvr additive="base">
                                        <p:cTn id="56" dur="500" fill="hold"/>
                                        <p:tgtEl>
                                          <p:spTgt spid="35852"/>
                                        </p:tgtEl>
                                        <p:attrNameLst>
                                          <p:attrName>ppt_x</p:attrName>
                                        </p:attrNameLst>
                                      </p:cBhvr>
                                      <p:tavLst>
                                        <p:tav tm="0">
                                          <p:val>
                                            <p:strVal val="#ppt_x"/>
                                          </p:val>
                                        </p:tav>
                                        <p:tav tm="100000">
                                          <p:val>
                                            <p:strVal val="#ppt_x"/>
                                          </p:val>
                                        </p:tav>
                                      </p:tavLst>
                                    </p:anim>
                                    <p:anim calcmode="lin" valueType="num">
                                      <p:cBhvr additive="base">
                                        <p:cTn id="57" dur="500" fill="hold"/>
                                        <p:tgtEl>
                                          <p:spTgt spid="358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854"/>
                                        </p:tgtEl>
                                        <p:attrNameLst>
                                          <p:attrName>style.visibility</p:attrName>
                                        </p:attrNameLst>
                                      </p:cBhvr>
                                      <p:to>
                                        <p:strVal val="visible"/>
                                      </p:to>
                                    </p:set>
                                    <p:anim calcmode="lin" valueType="num">
                                      <p:cBhvr additive="base">
                                        <p:cTn id="60" dur="500" fill="hold"/>
                                        <p:tgtEl>
                                          <p:spTgt spid="35854"/>
                                        </p:tgtEl>
                                        <p:attrNameLst>
                                          <p:attrName>ppt_x</p:attrName>
                                        </p:attrNameLst>
                                      </p:cBhvr>
                                      <p:tavLst>
                                        <p:tav tm="0">
                                          <p:val>
                                            <p:strVal val="#ppt_x"/>
                                          </p:val>
                                        </p:tav>
                                        <p:tav tm="100000">
                                          <p:val>
                                            <p:strVal val="#ppt_x"/>
                                          </p:val>
                                        </p:tav>
                                      </p:tavLst>
                                    </p:anim>
                                    <p:anim calcmode="lin" valueType="num">
                                      <p:cBhvr additive="base">
                                        <p:cTn id="61" dur="500" fill="hold"/>
                                        <p:tgtEl>
                                          <p:spTgt spid="358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ppt_x"/>
                                          </p:val>
                                        </p:tav>
                                        <p:tav tm="100000">
                                          <p:val>
                                            <p:strVal val="#ppt_x"/>
                                          </p:val>
                                        </p:tav>
                                      </p:tavLst>
                                    </p:anim>
                                    <p:anim calcmode="lin" valueType="num">
                                      <p:cBhvr additive="base">
                                        <p:cTn id="65" dur="500" fill="hold"/>
                                        <p:tgtEl>
                                          <p:spTgt spid="4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ppt_x"/>
                                          </p:val>
                                        </p:tav>
                                        <p:tav tm="100000">
                                          <p:val>
                                            <p:strVal val="#ppt_x"/>
                                          </p:val>
                                        </p:tav>
                                      </p:tavLst>
                                    </p:anim>
                                    <p:anim calcmode="lin" valueType="num">
                                      <p:cBhvr additive="base">
                                        <p:cTn id="73" dur="500" fill="hold"/>
                                        <p:tgtEl>
                                          <p:spTgt spid="4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500" fill="hold"/>
                                        <p:tgtEl>
                                          <p:spTgt spid="5"/>
                                        </p:tgtEl>
                                        <p:attrNameLst>
                                          <p:attrName>ppt_x</p:attrName>
                                        </p:attrNameLst>
                                      </p:cBhvr>
                                      <p:tavLst>
                                        <p:tav tm="0">
                                          <p:val>
                                            <p:strVal val="#ppt_x"/>
                                          </p:val>
                                        </p:tav>
                                        <p:tav tm="100000">
                                          <p:val>
                                            <p:strVal val="#ppt_x"/>
                                          </p:val>
                                        </p:tav>
                                      </p:tavLst>
                                    </p:anim>
                                    <p:anim calcmode="lin" valueType="num">
                                      <p:cBhvr additive="base">
                                        <p:cTn id="77" dur="500" fill="hold"/>
                                        <p:tgtEl>
                                          <p:spTgt spid="5"/>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ppt_x"/>
                                          </p:val>
                                        </p:tav>
                                        <p:tav tm="100000">
                                          <p:val>
                                            <p:strVal val="#ppt_x"/>
                                          </p:val>
                                        </p:tav>
                                      </p:tavLst>
                                    </p:anim>
                                    <p:anim calcmode="lin" valueType="num">
                                      <p:cBhvr additive="base">
                                        <p:cTn id="89" dur="500" fill="hold"/>
                                        <p:tgtEl>
                                          <p:spTgt spid="51"/>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 calcmode="lin" valueType="num">
                                      <p:cBhvr additive="base">
                                        <p:cTn id="96" dur="500" fill="hold"/>
                                        <p:tgtEl>
                                          <p:spTgt spid="62"/>
                                        </p:tgtEl>
                                        <p:attrNameLst>
                                          <p:attrName>ppt_x</p:attrName>
                                        </p:attrNameLst>
                                      </p:cBhvr>
                                      <p:tavLst>
                                        <p:tav tm="0">
                                          <p:val>
                                            <p:strVal val="#ppt_x"/>
                                          </p:val>
                                        </p:tav>
                                        <p:tav tm="100000">
                                          <p:val>
                                            <p:strVal val="#ppt_x"/>
                                          </p:val>
                                        </p:tav>
                                      </p:tavLst>
                                    </p:anim>
                                    <p:anim calcmode="lin" valueType="num">
                                      <p:cBhvr additive="base">
                                        <p:cTn id="97" dur="500" fill="hold"/>
                                        <p:tgtEl>
                                          <p:spTgt spid="6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additive="base">
                                        <p:cTn id="100" dur="500" fill="hold"/>
                                        <p:tgtEl>
                                          <p:spTgt spid="61"/>
                                        </p:tgtEl>
                                        <p:attrNameLst>
                                          <p:attrName>ppt_x</p:attrName>
                                        </p:attrNameLst>
                                      </p:cBhvr>
                                      <p:tavLst>
                                        <p:tav tm="0">
                                          <p:val>
                                            <p:strVal val="#ppt_x"/>
                                          </p:val>
                                        </p:tav>
                                        <p:tav tm="100000">
                                          <p:val>
                                            <p:strVal val="#ppt_x"/>
                                          </p:val>
                                        </p:tav>
                                      </p:tavLst>
                                    </p:anim>
                                    <p:anim calcmode="lin" valueType="num">
                                      <p:cBhvr additive="base">
                                        <p:cTn id="10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8" grpId="0"/>
      <p:bldP spid="35849" grpId="0" animBg="1"/>
      <p:bldP spid="35850" grpId="0"/>
      <p:bldP spid="35851" grpId="0" animBg="1"/>
      <p:bldP spid="35852" grpId="0"/>
      <p:bldP spid="35853" grpId="0" animBg="1"/>
      <p:bldP spid="35854" grpId="0"/>
      <p:bldP spid="5" grpId="0" animBg="1"/>
      <p:bldP spid="42" grpId="0"/>
      <p:bldP spid="43" grpId="0" animBg="1"/>
      <p:bldP spid="51" grpId="0"/>
      <p:bldP spid="52" grpId="0" animBg="1"/>
      <p:bldP spid="61" grpId="0"/>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Context Diagram</a:t>
            </a:r>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655416367"/>
              </p:ext>
            </p:extLst>
          </p:nvPr>
        </p:nvGraphicFramePr>
        <p:xfrm>
          <a:off x="304800" y="1142999"/>
          <a:ext cx="8610600" cy="5639045"/>
        </p:xfrm>
        <a:graphic>
          <a:graphicData uri="http://schemas.openxmlformats.org/presentationml/2006/ole">
            <mc:AlternateContent xmlns:mc="http://schemas.openxmlformats.org/markup-compatibility/2006">
              <mc:Choice xmlns:v="urn:schemas-microsoft-com:vml" Requires="v">
                <p:oleObj spid="_x0000_s146471" name="Visio" r:id="rId3" imgW="16963894" imgH="11147717" progId="Visio.Drawing.11">
                  <p:embed/>
                </p:oleObj>
              </mc:Choice>
              <mc:Fallback>
                <p:oleObj name="Visio" r:id="rId3" imgW="16963894" imgH="11147717" progId="Visio.Drawing.11">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42999"/>
                        <a:ext cx="8610600" cy="5639045"/>
                      </a:xfrm>
                      <a:prstGeom prst="rect">
                        <a:avLst/>
                      </a:prstGeom>
                      <a:noFill/>
                    </p:spPr>
                  </p:pic>
                </p:oleObj>
              </mc:Fallback>
            </mc:AlternateContent>
          </a:graphicData>
        </a:graphic>
      </p:graphicFrame>
    </p:spTree>
    <p:extLst>
      <p:ext uri="{BB962C8B-B14F-4D97-AF65-F5344CB8AC3E}">
        <p14:creationId xmlns:p14="http://schemas.microsoft.com/office/powerpoint/2010/main" val="2215467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 Perspective</a:t>
            </a:r>
            <a:endParaRPr lang="en-US" dirty="0"/>
          </a:p>
        </p:txBody>
      </p:sp>
      <p:sp>
        <p:nvSpPr>
          <p:cNvPr id="3" name="Content Placeholder 2"/>
          <p:cNvSpPr>
            <a:spLocks noGrp="1"/>
          </p:cNvSpPr>
          <p:nvPr>
            <p:ph idx="1"/>
          </p:nvPr>
        </p:nvSpPr>
        <p:spPr/>
        <p:txBody>
          <a:bodyPr/>
          <a:lstStyle/>
          <a:p>
            <a:endParaRPr lang="en-US" dirty="0"/>
          </a:p>
        </p:txBody>
      </p:sp>
      <p:sp>
        <p:nvSpPr>
          <p:cNvPr id="4" name="Rectangle 3">
            <a:hlinkClick r:id="rId2" action="ppaction://hlinkfile"/>
          </p:cNvPr>
          <p:cNvSpPr/>
          <p:nvPr/>
        </p:nvSpPr>
        <p:spPr bwMode="auto">
          <a:xfrm>
            <a:off x="3657600" y="3124200"/>
            <a:ext cx="1905000" cy="6858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dirty="0"/>
              <a:t>Physic Perspective</a:t>
            </a:r>
            <a:endParaRPr kumimoji="0" lang="en-US" sz="18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69878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581TGp_gold_light_ani">
  <a:themeElements>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581TGp_gold_light_ani</Template>
  <TotalTime>506</TotalTime>
  <Words>328</Words>
  <Application>Microsoft Office PowerPoint</Application>
  <PresentationFormat>On-screen Show (4:3)</PresentationFormat>
  <Paragraphs>80</Paragraphs>
  <Slides>21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581TGp_gold_light_ani</vt:lpstr>
      <vt:lpstr>Visio</vt:lpstr>
      <vt:lpstr>Software Engineer Project</vt:lpstr>
      <vt:lpstr>Contents</vt:lpstr>
      <vt:lpstr>Introduction to POS System</vt:lpstr>
      <vt:lpstr>Scope</vt:lpstr>
      <vt:lpstr>Contents</vt:lpstr>
      <vt:lpstr>PowerPoint Presentation</vt:lpstr>
      <vt:lpstr>Contents</vt:lpstr>
      <vt:lpstr>System Context Diagram</vt:lpstr>
      <vt:lpstr>Physic Perspective</vt:lpstr>
      <vt:lpstr>Static Perspective</vt:lpstr>
      <vt:lpstr>Data Model</vt:lpstr>
      <vt:lpstr>Dynamic Perspective</vt:lpstr>
      <vt:lpstr>Contents</vt:lpstr>
      <vt:lpstr>Activities Diagram</vt:lpstr>
      <vt:lpstr>PowerPoint Presentation</vt:lpstr>
      <vt:lpstr>Contents</vt:lpstr>
      <vt:lpstr>PowerPoint Presentation</vt:lpstr>
      <vt:lpstr>Contents</vt:lpstr>
      <vt:lpstr>PowerPoint Presentation</vt:lpstr>
      <vt:lpstr>Contents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 and Analysis</dc:title>
  <dc:creator>VOTINH</dc:creator>
  <cp:lastModifiedBy>Ashisai</cp:lastModifiedBy>
  <cp:revision>78</cp:revision>
  <dcterms:created xsi:type="dcterms:W3CDTF">2012-04-13T17:02:02Z</dcterms:created>
  <dcterms:modified xsi:type="dcterms:W3CDTF">2012-08-09T02:30:52Z</dcterms:modified>
</cp:coreProperties>
</file>